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9" r:id="rId1"/>
    <p:sldMasterId id="2147483764" r:id="rId2"/>
  </p:sldMasterIdLst>
  <p:notesMasterIdLst>
    <p:notesMasterId r:id="rId78"/>
  </p:notesMasterIdLst>
  <p:handoutMasterIdLst>
    <p:handoutMasterId r:id="rId79"/>
  </p:handoutMasterIdLst>
  <p:sldIdLst>
    <p:sldId id="532" r:id="rId3"/>
    <p:sldId id="377" r:id="rId4"/>
    <p:sldId id="505" r:id="rId5"/>
    <p:sldId id="565" r:id="rId6"/>
    <p:sldId id="566" r:id="rId7"/>
    <p:sldId id="567" r:id="rId8"/>
    <p:sldId id="568" r:id="rId9"/>
    <p:sldId id="569" r:id="rId10"/>
    <p:sldId id="570" r:id="rId11"/>
    <p:sldId id="571" r:id="rId12"/>
    <p:sldId id="572" r:id="rId13"/>
    <p:sldId id="573" r:id="rId14"/>
    <p:sldId id="574" r:id="rId15"/>
    <p:sldId id="575" r:id="rId16"/>
    <p:sldId id="636" r:id="rId17"/>
    <p:sldId id="577" r:id="rId18"/>
    <p:sldId id="578" r:id="rId19"/>
    <p:sldId id="579" r:id="rId20"/>
    <p:sldId id="580" r:id="rId21"/>
    <p:sldId id="581" r:id="rId22"/>
    <p:sldId id="582" r:id="rId23"/>
    <p:sldId id="583" r:id="rId24"/>
    <p:sldId id="584" r:id="rId25"/>
    <p:sldId id="585" r:id="rId26"/>
    <p:sldId id="586" r:id="rId27"/>
    <p:sldId id="587" r:id="rId28"/>
    <p:sldId id="588" r:id="rId29"/>
    <p:sldId id="589" r:id="rId30"/>
    <p:sldId id="590" r:id="rId31"/>
    <p:sldId id="591" r:id="rId32"/>
    <p:sldId id="592" r:id="rId33"/>
    <p:sldId id="637" r:id="rId34"/>
    <p:sldId id="594" r:id="rId35"/>
    <p:sldId id="595" r:id="rId36"/>
    <p:sldId id="596" r:id="rId37"/>
    <p:sldId id="638" r:id="rId38"/>
    <p:sldId id="598" r:id="rId39"/>
    <p:sldId id="599" r:id="rId40"/>
    <p:sldId id="600" r:id="rId41"/>
    <p:sldId id="601" r:id="rId42"/>
    <p:sldId id="602" r:id="rId43"/>
    <p:sldId id="603" r:id="rId44"/>
    <p:sldId id="604" r:id="rId45"/>
    <p:sldId id="605" r:id="rId46"/>
    <p:sldId id="606" r:id="rId47"/>
    <p:sldId id="607" r:id="rId48"/>
    <p:sldId id="608" r:id="rId49"/>
    <p:sldId id="609" r:id="rId50"/>
    <p:sldId id="610" r:id="rId51"/>
    <p:sldId id="611" r:id="rId52"/>
    <p:sldId id="612" r:id="rId53"/>
    <p:sldId id="613" r:id="rId54"/>
    <p:sldId id="614" r:id="rId55"/>
    <p:sldId id="615" r:id="rId56"/>
    <p:sldId id="616" r:id="rId57"/>
    <p:sldId id="617" r:id="rId58"/>
    <p:sldId id="618" r:id="rId59"/>
    <p:sldId id="619" r:id="rId60"/>
    <p:sldId id="620" r:id="rId61"/>
    <p:sldId id="621" r:id="rId62"/>
    <p:sldId id="622" r:id="rId63"/>
    <p:sldId id="623" r:id="rId64"/>
    <p:sldId id="624" r:id="rId65"/>
    <p:sldId id="625" r:id="rId66"/>
    <p:sldId id="626" r:id="rId67"/>
    <p:sldId id="627" r:id="rId68"/>
    <p:sldId id="628" r:id="rId69"/>
    <p:sldId id="629" r:id="rId70"/>
    <p:sldId id="630" r:id="rId71"/>
    <p:sldId id="631" r:id="rId72"/>
    <p:sldId id="632" r:id="rId73"/>
    <p:sldId id="633" r:id="rId74"/>
    <p:sldId id="634" r:id="rId75"/>
    <p:sldId id="635" r:id="rId76"/>
    <p:sldId id="564" r:id="rId77"/>
  </p:sldIdLst>
  <p:sldSz cx="9144000" cy="6858000" type="screen4x3"/>
  <p:notesSz cx="6858000" cy="9144000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00"/>
    <a:srgbClr val="000000"/>
    <a:srgbClr val="FF00FF"/>
    <a:srgbClr val="66FF66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notesMaster" Target="notesMasters/notesMaster1.xml"/><Relationship Id="rId8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D80557-AF5D-4664-AFBF-422FA640B1F5}" type="datetimeFigureOut">
              <a:rPr lang="ru-RU" smtClean="0"/>
              <a:pPr/>
              <a:t>20.02.2018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417D19-A038-42E6-A121-8609E53BFE1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89028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D9DB48C-98E3-45A9-B404-DBBFACC9D4FC}" type="datetimeFigureOut">
              <a:rPr lang="en-US"/>
              <a:pPr>
                <a:defRPr/>
              </a:pPr>
              <a:t>2/20/2018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822B80E-3C2D-4F91-8D85-429586F426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9906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9148763" cy="6851650"/>
            <a:chOff x="1" y="0"/>
            <a:chExt cx="5763" cy="4316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8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9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0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1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2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3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4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5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6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9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9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3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4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5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6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9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20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3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5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6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7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  <p:sp>
          <p:nvSpPr>
            <p:cNvPr id="21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2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26663" name="Rectangle 3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692275"/>
            <a:ext cx="7772400" cy="1736725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6664" name="Rectangle 4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1" name="Rectangle 4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2" name="Rectangle 4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58453-1ACD-4B55-BBC3-A25C822CCB8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29826-5B8D-4087-BD08-D3D172E5D0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C1E47E5-D1E5-470E-8B8F-985F9E12204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A22443-621B-4476-8DDA-629B9F1168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DAA5D6-8BEE-4674-9E72-DA194FC4BD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B5425F-C5A5-4F4E-B53C-8D6F251109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D3179E-F690-43E1-9E34-2947FCEE97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9B0FC7-8796-4F84-B510-CC6CC43D79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C91201-7142-41A6-AF70-26D60812E9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BB74A-4982-438F-8D82-209DFB155F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CCCADEB-F409-46CB-A245-09FF403272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4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4E4076-69FE-471D-8347-5DBB6F0DF1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32B93A-686D-4414-92E4-15B55085F6CC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EB8146-9993-429C-9484-87F152F14D47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BBB4C-527E-4F23-A701-A7DB2134B4F8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E61FC2-A52F-4F72-A073-DE5673B40B9C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DCFD7-974D-4EA3-8BD4-A2AB8D2F90DA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2C307B-7180-480E-BAAE-D13D0F2400E1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33691-B3CE-47A8-B2B9-6DDFD2AC05FE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4229B5-FAE2-4D1D-AC47-F0E4C24B5053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430A8E-B09E-4B78-8E09-858F77BE480D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4D2F5C-1474-48D4-9C9D-F0D94DA0BF0E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561E0A-380D-4F5F-B4A1-CFA09DB2B838}" type="slidenum">
              <a:rPr lang="ru-RU" alt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>
                <a:gamma/>
                <a:shade val="39216"/>
                <a:invGamma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/>
          <p:cNvGrpSpPr>
            <a:grpSpLocks/>
          </p:cNvGrpSpPr>
          <p:nvPr/>
        </p:nvGrpSpPr>
        <p:grpSpPr bwMode="auto">
          <a:xfrm>
            <a:off x="1588" y="0"/>
            <a:ext cx="9148762" cy="6851650"/>
            <a:chOff x="1" y="0"/>
            <a:chExt cx="5763" cy="4316"/>
          </a:xfrm>
        </p:grpSpPr>
        <p:sp>
          <p:nvSpPr>
            <p:cNvPr id="25603" name="Freeform 3"/>
            <p:cNvSpPr>
              <a:spLocks/>
            </p:cNvSpPr>
            <p:nvPr/>
          </p:nvSpPr>
          <p:spPr bwMode="hidden">
            <a:xfrm>
              <a:off x="5045" y="2626"/>
              <a:ext cx="719" cy="1690"/>
            </a:xfrm>
            <a:custGeom>
              <a:avLst/>
              <a:gdLst/>
              <a:ahLst/>
              <a:cxnLst>
                <a:cxn ang="0">
                  <a:pos x="717" y="72"/>
                </a:cxn>
                <a:cxn ang="0">
                  <a:pos x="717" y="0"/>
                </a:cxn>
                <a:cxn ang="0">
                  <a:pos x="699" y="101"/>
                </a:cxn>
                <a:cxn ang="0">
                  <a:pos x="675" y="209"/>
                </a:cxn>
                <a:cxn ang="0">
                  <a:pos x="627" y="389"/>
                </a:cxn>
                <a:cxn ang="0">
                  <a:pos x="574" y="569"/>
                </a:cxn>
                <a:cxn ang="0">
                  <a:pos x="502" y="749"/>
                </a:cxn>
                <a:cxn ang="0">
                  <a:pos x="424" y="935"/>
                </a:cxn>
                <a:cxn ang="0">
                  <a:pos x="334" y="1121"/>
                </a:cxn>
                <a:cxn ang="0">
                  <a:pos x="233" y="1312"/>
                </a:cxn>
                <a:cxn ang="0">
                  <a:pos x="125" y="1498"/>
                </a:cxn>
                <a:cxn ang="0">
                  <a:pos x="0" y="1690"/>
                </a:cxn>
                <a:cxn ang="0">
                  <a:pos x="11" y="1690"/>
                </a:cxn>
                <a:cxn ang="0">
                  <a:pos x="137" y="1498"/>
                </a:cxn>
                <a:cxn ang="0">
                  <a:pos x="245" y="1312"/>
                </a:cxn>
                <a:cxn ang="0">
                  <a:pos x="346" y="1121"/>
                </a:cxn>
                <a:cxn ang="0">
                  <a:pos x="436" y="935"/>
                </a:cxn>
                <a:cxn ang="0">
                  <a:pos x="514" y="749"/>
                </a:cxn>
                <a:cxn ang="0">
                  <a:pos x="585" y="569"/>
                </a:cxn>
                <a:cxn ang="0">
                  <a:pos x="639" y="389"/>
                </a:cxn>
                <a:cxn ang="0">
                  <a:pos x="687" y="209"/>
                </a:cxn>
                <a:cxn ang="0">
                  <a:pos x="705" y="143"/>
                </a:cxn>
                <a:cxn ang="0">
                  <a:pos x="717" y="72"/>
                </a:cxn>
                <a:cxn ang="0">
                  <a:pos x="717" y="72"/>
                </a:cxn>
              </a:cxnLst>
              <a:rect l="0" t="0" r="r" b="b"/>
              <a:pathLst>
                <a:path w="717" h="1690">
                  <a:moveTo>
                    <a:pt x="717" y="72"/>
                  </a:moveTo>
                  <a:lnTo>
                    <a:pt x="717" y="0"/>
                  </a:lnTo>
                  <a:lnTo>
                    <a:pt x="699" y="101"/>
                  </a:lnTo>
                  <a:lnTo>
                    <a:pt x="675" y="209"/>
                  </a:lnTo>
                  <a:lnTo>
                    <a:pt x="627" y="389"/>
                  </a:lnTo>
                  <a:lnTo>
                    <a:pt x="574" y="569"/>
                  </a:lnTo>
                  <a:lnTo>
                    <a:pt x="502" y="749"/>
                  </a:lnTo>
                  <a:lnTo>
                    <a:pt x="424" y="935"/>
                  </a:lnTo>
                  <a:lnTo>
                    <a:pt x="334" y="1121"/>
                  </a:lnTo>
                  <a:lnTo>
                    <a:pt x="233" y="1312"/>
                  </a:lnTo>
                  <a:lnTo>
                    <a:pt x="125" y="1498"/>
                  </a:lnTo>
                  <a:lnTo>
                    <a:pt x="0" y="1690"/>
                  </a:lnTo>
                  <a:lnTo>
                    <a:pt x="11" y="1690"/>
                  </a:lnTo>
                  <a:lnTo>
                    <a:pt x="137" y="1498"/>
                  </a:lnTo>
                  <a:lnTo>
                    <a:pt x="245" y="1312"/>
                  </a:lnTo>
                  <a:lnTo>
                    <a:pt x="346" y="1121"/>
                  </a:lnTo>
                  <a:lnTo>
                    <a:pt x="436" y="935"/>
                  </a:lnTo>
                  <a:lnTo>
                    <a:pt x="514" y="749"/>
                  </a:lnTo>
                  <a:lnTo>
                    <a:pt x="585" y="569"/>
                  </a:lnTo>
                  <a:lnTo>
                    <a:pt x="639" y="389"/>
                  </a:lnTo>
                  <a:lnTo>
                    <a:pt x="687" y="209"/>
                  </a:lnTo>
                  <a:lnTo>
                    <a:pt x="705" y="143"/>
                  </a:lnTo>
                  <a:lnTo>
                    <a:pt x="717" y="72"/>
                  </a:lnTo>
                  <a:lnTo>
                    <a:pt x="717" y="7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04" name="Freeform 4"/>
            <p:cNvSpPr>
              <a:spLocks/>
            </p:cNvSpPr>
            <p:nvPr/>
          </p:nvSpPr>
          <p:spPr bwMode="hidden">
            <a:xfrm>
              <a:off x="5386" y="3794"/>
              <a:ext cx="378" cy="522"/>
            </a:xfrm>
            <a:custGeom>
              <a:avLst/>
              <a:gdLst/>
              <a:ahLst/>
              <a:cxnLst>
                <a:cxn ang="0">
                  <a:pos x="377" y="0"/>
                </a:cxn>
                <a:cxn ang="0">
                  <a:pos x="293" y="132"/>
                </a:cxn>
                <a:cxn ang="0">
                  <a:pos x="204" y="264"/>
                </a:cxn>
                <a:cxn ang="0">
                  <a:pos x="102" y="396"/>
                </a:cxn>
                <a:cxn ang="0">
                  <a:pos x="0" y="522"/>
                </a:cxn>
                <a:cxn ang="0">
                  <a:pos x="12" y="522"/>
                </a:cxn>
                <a:cxn ang="0">
                  <a:pos x="114" y="402"/>
                </a:cxn>
                <a:cxn ang="0">
                  <a:pos x="204" y="282"/>
                </a:cxn>
                <a:cxn ang="0">
                  <a:pos x="377" y="24"/>
                </a:cxn>
                <a:cxn ang="0">
                  <a:pos x="377" y="0"/>
                </a:cxn>
                <a:cxn ang="0">
                  <a:pos x="377" y="0"/>
                </a:cxn>
              </a:cxnLst>
              <a:rect l="0" t="0" r="r" b="b"/>
              <a:pathLst>
                <a:path w="377" h="522">
                  <a:moveTo>
                    <a:pt x="377" y="0"/>
                  </a:moveTo>
                  <a:lnTo>
                    <a:pt x="293" y="132"/>
                  </a:lnTo>
                  <a:lnTo>
                    <a:pt x="204" y="264"/>
                  </a:lnTo>
                  <a:lnTo>
                    <a:pt x="102" y="396"/>
                  </a:lnTo>
                  <a:lnTo>
                    <a:pt x="0" y="522"/>
                  </a:lnTo>
                  <a:lnTo>
                    <a:pt x="12" y="522"/>
                  </a:lnTo>
                  <a:lnTo>
                    <a:pt x="114" y="402"/>
                  </a:lnTo>
                  <a:lnTo>
                    <a:pt x="204" y="282"/>
                  </a:lnTo>
                  <a:lnTo>
                    <a:pt x="377" y="24"/>
                  </a:lnTo>
                  <a:lnTo>
                    <a:pt x="377" y="0"/>
                  </a:lnTo>
                  <a:lnTo>
                    <a:pt x="377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05" name="Freeform 5"/>
            <p:cNvSpPr>
              <a:spLocks/>
            </p:cNvSpPr>
            <p:nvPr/>
          </p:nvSpPr>
          <p:spPr bwMode="hidden">
            <a:xfrm>
              <a:off x="5680" y="4214"/>
              <a:ext cx="84" cy="102"/>
            </a:xfrm>
            <a:custGeom>
              <a:avLst/>
              <a:gdLst/>
              <a:ahLst/>
              <a:cxnLst>
                <a:cxn ang="0">
                  <a:pos x="0" y="102"/>
                </a:cxn>
                <a:cxn ang="0">
                  <a:pos x="18" y="102"/>
                </a:cxn>
                <a:cxn ang="0">
                  <a:pos x="48" y="60"/>
                </a:cxn>
                <a:cxn ang="0">
                  <a:pos x="84" y="24"/>
                </a:cxn>
                <a:cxn ang="0">
                  <a:pos x="84" y="0"/>
                </a:cxn>
                <a:cxn ang="0">
                  <a:pos x="42" y="54"/>
                </a:cxn>
                <a:cxn ang="0">
                  <a:pos x="0" y="102"/>
                </a:cxn>
                <a:cxn ang="0">
                  <a:pos x="0" y="102"/>
                </a:cxn>
              </a:cxnLst>
              <a:rect l="0" t="0" r="r" b="b"/>
              <a:pathLst>
                <a:path w="84" h="102">
                  <a:moveTo>
                    <a:pt x="0" y="102"/>
                  </a:moveTo>
                  <a:lnTo>
                    <a:pt x="18" y="102"/>
                  </a:lnTo>
                  <a:lnTo>
                    <a:pt x="48" y="60"/>
                  </a:lnTo>
                  <a:lnTo>
                    <a:pt x="84" y="24"/>
                  </a:lnTo>
                  <a:lnTo>
                    <a:pt x="84" y="0"/>
                  </a:lnTo>
                  <a:lnTo>
                    <a:pt x="42" y="54"/>
                  </a:lnTo>
                  <a:lnTo>
                    <a:pt x="0" y="102"/>
                  </a:lnTo>
                  <a:lnTo>
                    <a:pt x="0" y="10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grpSp>
          <p:nvGrpSpPr>
            <p:cNvPr id="2059" name="Group 6"/>
            <p:cNvGrpSpPr>
              <a:grpSpLocks/>
            </p:cNvGrpSpPr>
            <p:nvPr/>
          </p:nvGrpSpPr>
          <p:grpSpPr bwMode="auto">
            <a:xfrm>
              <a:off x="288" y="0"/>
              <a:ext cx="5098" cy="4316"/>
              <a:chOff x="288" y="0"/>
              <a:chExt cx="5098" cy="4316"/>
            </a:xfrm>
          </p:grpSpPr>
          <p:sp>
            <p:nvSpPr>
              <p:cNvPr id="25607" name="Freeform 7"/>
              <p:cNvSpPr>
                <a:spLocks/>
              </p:cNvSpPr>
              <p:nvPr userDrawn="1"/>
            </p:nvSpPr>
            <p:spPr bwMode="hidden">
              <a:xfrm>
                <a:off x="2789" y="0"/>
                <a:ext cx="72" cy="43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0" y="4316"/>
                  </a:cxn>
                  <a:cxn ang="0">
                    <a:pos x="72" y="4316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</a:cxnLst>
                <a:rect l="0" t="0" r="r" b="b"/>
                <a:pathLst>
                  <a:path w="72" h="4316">
                    <a:moveTo>
                      <a:pt x="0" y="0"/>
                    </a:moveTo>
                    <a:lnTo>
                      <a:pt x="60" y="4316"/>
                    </a:lnTo>
                    <a:lnTo>
                      <a:pt x="72" y="4316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08" name="Freeform 8"/>
              <p:cNvSpPr>
                <a:spLocks/>
              </p:cNvSpPr>
              <p:nvPr userDrawn="1"/>
            </p:nvSpPr>
            <p:spPr bwMode="hidden">
              <a:xfrm>
                <a:off x="3089" y="0"/>
                <a:ext cx="174" cy="431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0"/>
                  </a:cxn>
                  <a:cxn ang="0">
                    <a:pos x="42" y="216"/>
                  </a:cxn>
                  <a:cxn ang="0">
                    <a:pos x="72" y="444"/>
                  </a:cxn>
                  <a:cxn ang="0">
                    <a:pos x="96" y="689"/>
                  </a:cxn>
                  <a:cxn ang="0">
                    <a:pos x="120" y="947"/>
                  </a:cxn>
                  <a:cxn ang="0">
                    <a:pos x="132" y="1211"/>
                  </a:cxn>
                  <a:cxn ang="0">
                    <a:pos x="150" y="1487"/>
                  </a:cxn>
                  <a:cxn ang="0">
                    <a:pos x="156" y="1768"/>
                  </a:cxn>
                  <a:cxn ang="0">
                    <a:pos x="162" y="2062"/>
                  </a:cxn>
                  <a:cxn ang="0">
                    <a:pos x="156" y="2644"/>
                  </a:cxn>
                  <a:cxn ang="0">
                    <a:pos x="126" y="3225"/>
                  </a:cxn>
                  <a:cxn ang="0">
                    <a:pos x="108" y="3507"/>
                  </a:cxn>
                  <a:cxn ang="0">
                    <a:pos x="78" y="3788"/>
                  </a:cxn>
                  <a:cxn ang="0">
                    <a:pos x="42" y="4058"/>
                  </a:cxn>
                  <a:cxn ang="0">
                    <a:pos x="0" y="4316"/>
                  </a:cxn>
                  <a:cxn ang="0">
                    <a:pos x="12" y="4316"/>
                  </a:cxn>
                  <a:cxn ang="0">
                    <a:pos x="54" y="4058"/>
                  </a:cxn>
                  <a:cxn ang="0">
                    <a:pos x="90" y="3782"/>
                  </a:cxn>
                  <a:cxn ang="0">
                    <a:pos x="120" y="3507"/>
                  </a:cxn>
                  <a:cxn ang="0">
                    <a:pos x="138" y="3219"/>
                  </a:cxn>
                  <a:cxn ang="0">
                    <a:pos x="168" y="2638"/>
                  </a:cxn>
                  <a:cxn ang="0">
                    <a:pos x="174" y="2056"/>
                  </a:cxn>
                  <a:cxn ang="0">
                    <a:pos x="168" y="1768"/>
                  </a:cxn>
                  <a:cxn ang="0">
                    <a:pos x="162" y="1487"/>
                  </a:cxn>
                  <a:cxn ang="0">
                    <a:pos x="144" y="1211"/>
                  </a:cxn>
                  <a:cxn ang="0">
                    <a:pos x="132" y="941"/>
                  </a:cxn>
                  <a:cxn ang="0">
                    <a:pos x="108" y="689"/>
                  </a:cxn>
                  <a:cxn ang="0">
                    <a:pos x="84" y="444"/>
                  </a:cxn>
                  <a:cxn ang="0">
                    <a:pos x="54" y="216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174" h="4316">
                    <a:moveTo>
                      <a:pt x="24" y="0"/>
                    </a:moveTo>
                    <a:lnTo>
                      <a:pt x="12" y="0"/>
                    </a:lnTo>
                    <a:lnTo>
                      <a:pt x="42" y="216"/>
                    </a:lnTo>
                    <a:lnTo>
                      <a:pt x="72" y="444"/>
                    </a:lnTo>
                    <a:lnTo>
                      <a:pt x="96" y="689"/>
                    </a:lnTo>
                    <a:lnTo>
                      <a:pt x="120" y="947"/>
                    </a:lnTo>
                    <a:lnTo>
                      <a:pt x="132" y="1211"/>
                    </a:lnTo>
                    <a:lnTo>
                      <a:pt x="150" y="1487"/>
                    </a:lnTo>
                    <a:lnTo>
                      <a:pt x="156" y="1768"/>
                    </a:lnTo>
                    <a:lnTo>
                      <a:pt x="162" y="2062"/>
                    </a:lnTo>
                    <a:lnTo>
                      <a:pt x="156" y="2644"/>
                    </a:lnTo>
                    <a:lnTo>
                      <a:pt x="126" y="3225"/>
                    </a:lnTo>
                    <a:lnTo>
                      <a:pt x="108" y="3507"/>
                    </a:lnTo>
                    <a:lnTo>
                      <a:pt x="78" y="3788"/>
                    </a:lnTo>
                    <a:lnTo>
                      <a:pt x="42" y="4058"/>
                    </a:lnTo>
                    <a:lnTo>
                      <a:pt x="0" y="4316"/>
                    </a:lnTo>
                    <a:lnTo>
                      <a:pt x="12" y="4316"/>
                    </a:lnTo>
                    <a:lnTo>
                      <a:pt x="54" y="4058"/>
                    </a:lnTo>
                    <a:lnTo>
                      <a:pt x="90" y="3782"/>
                    </a:lnTo>
                    <a:lnTo>
                      <a:pt x="120" y="3507"/>
                    </a:lnTo>
                    <a:lnTo>
                      <a:pt x="138" y="3219"/>
                    </a:lnTo>
                    <a:lnTo>
                      <a:pt x="168" y="2638"/>
                    </a:lnTo>
                    <a:lnTo>
                      <a:pt x="174" y="2056"/>
                    </a:lnTo>
                    <a:lnTo>
                      <a:pt x="168" y="1768"/>
                    </a:lnTo>
                    <a:lnTo>
                      <a:pt x="162" y="1487"/>
                    </a:lnTo>
                    <a:lnTo>
                      <a:pt x="144" y="1211"/>
                    </a:lnTo>
                    <a:lnTo>
                      <a:pt x="132" y="941"/>
                    </a:lnTo>
                    <a:lnTo>
                      <a:pt x="108" y="689"/>
                    </a:lnTo>
                    <a:lnTo>
                      <a:pt x="84" y="444"/>
                    </a:lnTo>
                    <a:lnTo>
                      <a:pt x="54" y="216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09" name="Freeform 9"/>
              <p:cNvSpPr>
                <a:spLocks/>
              </p:cNvSpPr>
              <p:nvPr userDrawn="1"/>
            </p:nvSpPr>
            <p:spPr bwMode="hidden">
              <a:xfrm>
                <a:off x="3358" y="0"/>
                <a:ext cx="337" cy="4316"/>
              </a:xfrm>
              <a:custGeom>
                <a:avLst/>
                <a:gdLst/>
                <a:ahLst/>
                <a:cxnLst>
                  <a:cxn ang="0">
                    <a:pos x="329" y="2014"/>
                  </a:cxn>
                  <a:cxn ang="0">
                    <a:pos x="317" y="1726"/>
                  </a:cxn>
                  <a:cxn ang="0">
                    <a:pos x="293" y="1445"/>
                  </a:cxn>
                  <a:cxn ang="0">
                    <a:pos x="263" y="1175"/>
                  </a:cxn>
                  <a:cxn ang="0">
                    <a:pos x="228" y="917"/>
                  </a:cxn>
                  <a:cxn ang="0">
                    <a:pos x="186" y="665"/>
                  </a:cxn>
                  <a:cxn ang="0">
                    <a:pos x="132" y="432"/>
                  </a:cxn>
                  <a:cxn ang="0">
                    <a:pos x="78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66" y="204"/>
                  </a:cxn>
                  <a:cxn ang="0">
                    <a:pos x="120" y="432"/>
                  </a:cxn>
                  <a:cxn ang="0">
                    <a:pos x="174" y="665"/>
                  </a:cxn>
                  <a:cxn ang="0">
                    <a:pos x="216" y="917"/>
                  </a:cxn>
                  <a:cxn ang="0">
                    <a:pos x="251" y="1175"/>
                  </a:cxn>
                  <a:cxn ang="0">
                    <a:pos x="281" y="1445"/>
                  </a:cxn>
                  <a:cxn ang="0">
                    <a:pos x="305" y="1726"/>
                  </a:cxn>
                  <a:cxn ang="0">
                    <a:pos x="317" y="2014"/>
                  </a:cxn>
                  <a:cxn ang="0">
                    <a:pos x="323" y="2314"/>
                  </a:cxn>
                  <a:cxn ang="0">
                    <a:pos x="317" y="2608"/>
                  </a:cxn>
                  <a:cxn ang="0">
                    <a:pos x="305" y="2907"/>
                  </a:cxn>
                  <a:cxn ang="0">
                    <a:pos x="281" y="3201"/>
                  </a:cxn>
                  <a:cxn ang="0">
                    <a:pos x="257" y="3489"/>
                  </a:cxn>
                  <a:cxn ang="0">
                    <a:pos x="216" y="3777"/>
                  </a:cxn>
                  <a:cxn ang="0">
                    <a:pos x="174" y="4052"/>
                  </a:cxn>
                  <a:cxn ang="0">
                    <a:pos x="120" y="4316"/>
                  </a:cxn>
                  <a:cxn ang="0">
                    <a:pos x="132" y="4316"/>
                  </a:cxn>
                  <a:cxn ang="0">
                    <a:pos x="186" y="4052"/>
                  </a:cxn>
                  <a:cxn ang="0">
                    <a:pos x="228" y="3777"/>
                  </a:cxn>
                  <a:cxn ang="0">
                    <a:pos x="269" y="3489"/>
                  </a:cxn>
                  <a:cxn ang="0">
                    <a:pos x="293" y="3201"/>
                  </a:cxn>
                  <a:cxn ang="0">
                    <a:pos x="317" y="2907"/>
                  </a:cxn>
                  <a:cxn ang="0">
                    <a:pos x="329" y="2608"/>
                  </a:cxn>
                  <a:cxn ang="0">
                    <a:pos x="335" y="2314"/>
                  </a:cxn>
                  <a:cxn ang="0">
                    <a:pos x="329" y="2014"/>
                  </a:cxn>
                  <a:cxn ang="0">
                    <a:pos x="329" y="2014"/>
                  </a:cxn>
                </a:cxnLst>
                <a:rect l="0" t="0" r="r" b="b"/>
                <a:pathLst>
                  <a:path w="335" h="4316">
                    <a:moveTo>
                      <a:pt x="329" y="2014"/>
                    </a:moveTo>
                    <a:lnTo>
                      <a:pt x="317" y="1726"/>
                    </a:lnTo>
                    <a:lnTo>
                      <a:pt x="293" y="1445"/>
                    </a:lnTo>
                    <a:lnTo>
                      <a:pt x="263" y="1175"/>
                    </a:lnTo>
                    <a:lnTo>
                      <a:pt x="228" y="917"/>
                    </a:lnTo>
                    <a:lnTo>
                      <a:pt x="186" y="665"/>
                    </a:lnTo>
                    <a:lnTo>
                      <a:pt x="132" y="432"/>
                    </a:lnTo>
                    <a:lnTo>
                      <a:pt x="78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66" y="204"/>
                    </a:lnTo>
                    <a:lnTo>
                      <a:pt x="120" y="432"/>
                    </a:lnTo>
                    <a:lnTo>
                      <a:pt x="174" y="665"/>
                    </a:lnTo>
                    <a:lnTo>
                      <a:pt x="216" y="917"/>
                    </a:lnTo>
                    <a:lnTo>
                      <a:pt x="251" y="1175"/>
                    </a:lnTo>
                    <a:lnTo>
                      <a:pt x="281" y="1445"/>
                    </a:lnTo>
                    <a:lnTo>
                      <a:pt x="305" y="1726"/>
                    </a:lnTo>
                    <a:lnTo>
                      <a:pt x="317" y="2014"/>
                    </a:lnTo>
                    <a:lnTo>
                      <a:pt x="323" y="2314"/>
                    </a:lnTo>
                    <a:lnTo>
                      <a:pt x="317" y="2608"/>
                    </a:lnTo>
                    <a:lnTo>
                      <a:pt x="305" y="2907"/>
                    </a:lnTo>
                    <a:lnTo>
                      <a:pt x="281" y="3201"/>
                    </a:lnTo>
                    <a:lnTo>
                      <a:pt x="257" y="3489"/>
                    </a:lnTo>
                    <a:lnTo>
                      <a:pt x="216" y="3777"/>
                    </a:lnTo>
                    <a:lnTo>
                      <a:pt x="174" y="4052"/>
                    </a:lnTo>
                    <a:lnTo>
                      <a:pt x="120" y="4316"/>
                    </a:lnTo>
                    <a:lnTo>
                      <a:pt x="132" y="4316"/>
                    </a:lnTo>
                    <a:lnTo>
                      <a:pt x="186" y="4052"/>
                    </a:lnTo>
                    <a:lnTo>
                      <a:pt x="228" y="3777"/>
                    </a:lnTo>
                    <a:lnTo>
                      <a:pt x="269" y="3489"/>
                    </a:lnTo>
                    <a:lnTo>
                      <a:pt x="293" y="3201"/>
                    </a:lnTo>
                    <a:lnTo>
                      <a:pt x="317" y="2907"/>
                    </a:lnTo>
                    <a:lnTo>
                      <a:pt x="329" y="2608"/>
                    </a:lnTo>
                    <a:lnTo>
                      <a:pt x="335" y="2314"/>
                    </a:lnTo>
                    <a:lnTo>
                      <a:pt x="329" y="2014"/>
                    </a:lnTo>
                    <a:lnTo>
                      <a:pt x="329" y="201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10" name="Freeform 10"/>
              <p:cNvSpPr>
                <a:spLocks/>
              </p:cNvSpPr>
              <p:nvPr userDrawn="1"/>
            </p:nvSpPr>
            <p:spPr bwMode="hidden">
              <a:xfrm>
                <a:off x="3676" y="0"/>
                <a:ext cx="427" cy="4316"/>
              </a:xfrm>
              <a:custGeom>
                <a:avLst/>
                <a:gdLst/>
                <a:ahLst/>
                <a:cxnLst>
                  <a:cxn ang="0">
                    <a:pos x="413" y="1924"/>
                  </a:cxn>
                  <a:cxn ang="0">
                    <a:pos x="395" y="1690"/>
                  </a:cxn>
                  <a:cxn ang="0">
                    <a:pos x="365" y="1457"/>
                  </a:cxn>
                  <a:cxn ang="0">
                    <a:pos x="329" y="1229"/>
                  </a:cxn>
                  <a:cxn ang="0">
                    <a:pos x="281" y="1001"/>
                  </a:cxn>
                  <a:cxn ang="0">
                    <a:pos x="227" y="761"/>
                  </a:cxn>
                  <a:cxn ang="0">
                    <a:pos x="162" y="522"/>
                  </a:cxn>
                  <a:cxn ang="0">
                    <a:pos x="90" y="27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84" y="270"/>
                  </a:cxn>
                  <a:cxn ang="0">
                    <a:pos x="156" y="522"/>
                  </a:cxn>
                  <a:cxn ang="0">
                    <a:pos x="216" y="767"/>
                  </a:cxn>
                  <a:cxn ang="0">
                    <a:pos x="275" y="1001"/>
                  </a:cxn>
                  <a:cxn ang="0">
                    <a:pos x="317" y="1235"/>
                  </a:cxn>
                  <a:cxn ang="0">
                    <a:pos x="353" y="1463"/>
                  </a:cxn>
                  <a:cxn ang="0">
                    <a:pos x="383" y="1690"/>
                  </a:cxn>
                  <a:cxn ang="0">
                    <a:pos x="401" y="1924"/>
                  </a:cxn>
                  <a:cxn ang="0">
                    <a:pos x="413" y="2188"/>
                  </a:cxn>
                  <a:cxn ang="0">
                    <a:pos x="407" y="2458"/>
                  </a:cxn>
                  <a:cxn ang="0">
                    <a:pos x="395" y="2733"/>
                  </a:cxn>
                  <a:cxn ang="0">
                    <a:pos x="365" y="3021"/>
                  </a:cxn>
                  <a:cxn ang="0">
                    <a:pos x="329" y="3321"/>
                  </a:cxn>
                  <a:cxn ang="0">
                    <a:pos x="275" y="3639"/>
                  </a:cxn>
                  <a:cxn ang="0">
                    <a:pos x="204" y="3968"/>
                  </a:cxn>
                  <a:cxn ang="0">
                    <a:pos x="126" y="4316"/>
                  </a:cxn>
                  <a:cxn ang="0">
                    <a:pos x="138" y="4316"/>
                  </a:cxn>
                  <a:cxn ang="0">
                    <a:pos x="216" y="3968"/>
                  </a:cxn>
                  <a:cxn ang="0">
                    <a:pos x="287" y="3639"/>
                  </a:cxn>
                  <a:cxn ang="0">
                    <a:pos x="341" y="3321"/>
                  </a:cxn>
                  <a:cxn ang="0">
                    <a:pos x="377" y="3021"/>
                  </a:cxn>
                  <a:cxn ang="0">
                    <a:pos x="407" y="2733"/>
                  </a:cxn>
                  <a:cxn ang="0">
                    <a:pos x="419" y="2458"/>
                  </a:cxn>
                  <a:cxn ang="0">
                    <a:pos x="425" y="2188"/>
                  </a:cxn>
                  <a:cxn ang="0">
                    <a:pos x="413" y="1924"/>
                  </a:cxn>
                  <a:cxn ang="0">
                    <a:pos x="413" y="1924"/>
                  </a:cxn>
                </a:cxnLst>
                <a:rect l="0" t="0" r="r" b="b"/>
                <a:pathLst>
                  <a:path w="425" h="4316">
                    <a:moveTo>
                      <a:pt x="413" y="1924"/>
                    </a:moveTo>
                    <a:lnTo>
                      <a:pt x="395" y="1690"/>
                    </a:lnTo>
                    <a:lnTo>
                      <a:pt x="365" y="1457"/>
                    </a:lnTo>
                    <a:lnTo>
                      <a:pt x="329" y="1229"/>
                    </a:lnTo>
                    <a:lnTo>
                      <a:pt x="281" y="1001"/>
                    </a:lnTo>
                    <a:lnTo>
                      <a:pt x="227" y="761"/>
                    </a:lnTo>
                    <a:lnTo>
                      <a:pt x="162" y="522"/>
                    </a:lnTo>
                    <a:lnTo>
                      <a:pt x="90" y="27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84" y="270"/>
                    </a:lnTo>
                    <a:lnTo>
                      <a:pt x="156" y="522"/>
                    </a:lnTo>
                    <a:lnTo>
                      <a:pt x="216" y="767"/>
                    </a:lnTo>
                    <a:lnTo>
                      <a:pt x="275" y="1001"/>
                    </a:lnTo>
                    <a:lnTo>
                      <a:pt x="317" y="1235"/>
                    </a:lnTo>
                    <a:lnTo>
                      <a:pt x="353" y="1463"/>
                    </a:lnTo>
                    <a:lnTo>
                      <a:pt x="383" y="1690"/>
                    </a:lnTo>
                    <a:lnTo>
                      <a:pt x="401" y="1924"/>
                    </a:lnTo>
                    <a:lnTo>
                      <a:pt x="413" y="2188"/>
                    </a:lnTo>
                    <a:lnTo>
                      <a:pt x="407" y="2458"/>
                    </a:lnTo>
                    <a:lnTo>
                      <a:pt x="395" y="2733"/>
                    </a:lnTo>
                    <a:lnTo>
                      <a:pt x="365" y="3021"/>
                    </a:lnTo>
                    <a:lnTo>
                      <a:pt x="329" y="3321"/>
                    </a:lnTo>
                    <a:lnTo>
                      <a:pt x="275" y="3639"/>
                    </a:lnTo>
                    <a:lnTo>
                      <a:pt x="204" y="3968"/>
                    </a:lnTo>
                    <a:lnTo>
                      <a:pt x="126" y="4316"/>
                    </a:lnTo>
                    <a:lnTo>
                      <a:pt x="138" y="4316"/>
                    </a:lnTo>
                    <a:lnTo>
                      <a:pt x="216" y="3968"/>
                    </a:lnTo>
                    <a:lnTo>
                      <a:pt x="287" y="3639"/>
                    </a:lnTo>
                    <a:lnTo>
                      <a:pt x="341" y="3321"/>
                    </a:lnTo>
                    <a:lnTo>
                      <a:pt x="377" y="3021"/>
                    </a:lnTo>
                    <a:lnTo>
                      <a:pt x="407" y="2733"/>
                    </a:lnTo>
                    <a:lnTo>
                      <a:pt x="419" y="2458"/>
                    </a:lnTo>
                    <a:lnTo>
                      <a:pt x="425" y="2188"/>
                    </a:lnTo>
                    <a:lnTo>
                      <a:pt x="413" y="1924"/>
                    </a:lnTo>
                    <a:lnTo>
                      <a:pt x="413" y="1924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11" name="Freeform 11"/>
              <p:cNvSpPr>
                <a:spLocks/>
              </p:cNvSpPr>
              <p:nvPr userDrawn="1"/>
            </p:nvSpPr>
            <p:spPr bwMode="hidden">
              <a:xfrm>
                <a:off x="3946" y="0"/>
                <a:ext cx="558" cy="4316"/>
              </a:xfrm>
              <a:custGeom>
                <a:avLst/>
                <a:gdLst/>
                <a:ahLst/>
                <a:cxnLst>
                  <a:cxn ang="0">
                    <a:pos x="556" y="2020"/>
                  </a:cxn>
                  <a:cxn ang="0">
                    <a:pos x="538" y="1732"/>
                  </a:cxn>
                  <a:cxn ang="0">
                    <a:pos x="503" y="1445"/>
                  </a:cxn>
                  <a:cxn ang="0">
                    <a:pos x="455" y="1175"/>
                  </a:cxn>
                  <a:cxn ang="0">
                    <a:pos x="395" y="911"/>
                  </a:cxn>
                  <a:cxn ang="0">
                    <a:pos x="317" y="659"/>
                  </a:cxn>
                  <a:cxn ang="0">
                    <a:pos x="228" y="426"/>
                  </a:cxn>
                  <a:cxn ang="0">
                    <a:pos x="126" y="204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14" y="204"/>
                  </a:cxn>
                  <a:cxn ang="0">
                    <a:pos x="216" y="426"/>
                  </a:cxn>
                  <a:cxn ang="0">
                    <a:pos x="305" y="659"/>
                  </a:cxn>
                  <a:cxn ang="0">
                    <a:pos x="383" y="911"/>
                  </a:cxn>
                  <a:cxn ang="0">
                    <a:pos x="443" y="1175"/>
                  </a:cxn>
                  <a:cxn ang="0">
                    <a:pos x="491" y="1445"/>
                  </a:cxn>
                  <a:cxn ang="0">
                    <a:pos x="526" y="1732"/>
                  </a:cxn>
                  <a:cxn ang="0">
                    <a:pos x="544" y="2020"/>
                  </a:cxn>
                  <a:cxn ang="0">
                    <a:pos x="544" y="2326"/>
                  </a:cxn>
                  <a:cxn ang="0">
                    <a:pos x="532" y="2632"/>
                  </a:cxn>
                  <a:cxn ang="0">
                    <a:pos x="503" y="2931"/>
                  </a:cxn>
                  <a:cxn ang="0">
                    <a:pos x="455" y="3225"/>
                  </a:cxn>
                  <a:cxn ang="0">
                    <a:pos x="389" y="3513"/>
                  </a:cxn>
                  <a:cxn ang="0">
                    <a:pos x="311" y="3788"/>
                  </a:cxn>
                  <a:cxn ang="0">
                    <a:pos x="216" y="4058"/>
                  </a:cxn>
                  <a:cxn ang="0">
                    <a:pos x="102" y="4316"/>
                  </a:cxn>
                  <a:cxn ang="0">
                    <a:pos x="114" y="4316"/>
                  </a:cxn>
                  <a:cxn ang="0">
                    <a:pos x="228" y="4058"/>
                  </a:cxn>
                  <a:cxn ang="0">
                    <a:pos x="323" y="3788"/>
                  </a:cxn>
                  <a:cxn ang="0">
                    <a:pos x="401" y="3513"/>
                  </a:cxn>
                  <a:cxn ang="0">
                    <a:pos x="467" y="3225"/>
                  </a:cxn>
                  <a:cxn ang="0">
                    <a:pos x="515" y="2931"/>
                  </a:cxn>
                  <a:cxn ang="0">
                    <a:pos x="544" y="2632"/>
                  </a:cxn>
                  <a:cxn ang="0">
                    <a:pos x="556" y="2326"/>
                  </a:cxn>
                  <a:cxn ang="0">
                    <a:pos x="556" y="2020"/>
                  </a:cxn>
                  <a:cxn ang="0">
                    <a:pos x="556" y="2020"/>
                  </a:cxn>
                </a:cxnLst>
                <a:rect l="0" t="0" r="r" b="b"/>
                <a:pathLst>
                  <a:path w="556" h="4316">
                    <a:moveTo>
                      <a:pt x="556" y="2020"/>
                    </a:moveTo>
                    <a:lnTo>
                      <a:pt x="538" y="1732"/>
                    </a:lnTo>
                    <a:lnTo>
                      <a:pt x="503" y="1445"/>
                    </a:lnTo>
                    <a:lnTo>
                      <a:pt x="455" y="1175"/>
                    </a:lnTo>
                    <a:lnTo>
                      <a:pt x="395" y="911"/>
                    </a:lnTo>
                    <a:lnTo>
                      <a:pt x="317" y="659"/>
                    </a:lnTo>
                    <a:lnTo>
                      <a:pt x="228" y="426"/>
                    </a:lnTo>
                    <a:lnTo>
                      <a:pt x="126" y="204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14" y="204"/>
                    </a:lnTo>
                    <a:lnTo>
                      <a:pt x="216" y="426"/>
                    </a:lnTo>
                    <a:lnTo>
                      <a:pt x="305" y="659"/>
                    </a:lnTo>
                    <a:lnTo>
                      <a:pt x="383" y="911"/>
                    </a:lnTo>
                    <a:lnTo>
                      <a:pt x="443" y="1175"/>
                    </a:lnTo>
                    <a:lnTo>
                      <a:pt x="491" y="1445"/>
                    </a:lnTo>
                    <a:lnTo>
                      <a:pt x="526" y="1732"/>
                    </a:lnTo>
                    <a:lnTo>
                      <a:pt x="544" y="2020"/>
                    </a:lnTo>
                    <a:lnTo>
                      <a:pt x="544" y="2326"/>
                    </a:lnTo>
                    <a:lnTo>
                      <a:pt x="532" y="2632"/>
                    </a:lnTo>
                    <a:lnTo>
                      <a:pt x="503" y="2931"/>
                    </a:lnTo>
                    <a:lnTo>
                      <a:pt x="455" y="3225"/>
                    </a:lnTo>
                    <a:lnTo>
                      <a:pt x="389" y="3513"/>
                    </a:lnTo>
                    <a:lnTo>
                      <a:pt x="311" y="3788"/>
                    </a:lnTo>
                    <a:lnTo>
                      <a:pt x="216" y="4058"/>
                    </a:lnTo>
                    <a:lnTo>
                      <a:pt x="102" y="4316"/>
                    </a:lnTo>
                    <a:lnTo>
                      <a:pt x="114" y="4316"/>
                    </a:lnTo>
                    <a:lnTo>
                      <a:pt x="228" y="4058"/>
                    </a:lnTo>
                    <a:lnTo>
                      <a:pt x="323" y="3788"/>
                    </a:lnTo>
                    <a:lnTo>
                      <a:pt x="401" y="3513"/>
                    </a:lnTo>
                    <a:lnTo>
                      <a:pt x="467" y="3225"/>
                    </a:lnTo>
                    <a:lnTo>
                      <a:pt x="515" y="2931"/>
                    </a:lnTo>
                    <a:lnTo>
                      <a:pt x="544" y="2632"/>
                    </a:lnTo>
                    <a:lnTo>
                      <a:pt x="556" y="2326"/>
                    </a:lnTo>
                    <a:lnTo>
                      <a:pt x="556" y="2020"/>
                    </a:lnTo>
                    <a:lnTo>
                      <a:pt x="556" y="202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12" name="Freeform 12"/>
              <p:cNvSpPr>
                <a:spLocks/>
              </p:cNvSpPr>
              <p:nvPr userDrawn="1"/>
            </p:nvSpPr>
            <p:spPr bwMode="hidden">
              <a:xfrm>
                <a:off x="4246" y="0"/>
                <a:ext cx="690" cy="4316"/>
              </a:xfrm>
              <a:custGeom>
                <a:avLst/>
                <a:gdLst/>
                <a:ahLst/>
                <a:cxnLst>
                  <a:cxn ang="0">
                    <a:pos x="688" y="2086"/>
                  </a:cxn>
                  <a:cxn ang="0">
                    <a:pos x="670" y="1810"/>
                  </a:cxn>
                  <a:cxn ang="0">
                    <a:pos x="634" y="1541"/>
                  </a:cxn>
                  <a:cxn ang="0">
                    <a:pos x="574" y="1271"/>
                  </a:cxn>
                  <a:cxn ang="0">
                    <a:pos x="497" y="1007"/>
                  </a:cxn>
                  <a:cxn ang="0">
                    <a:pos x="401" y="749"/>
                  </a:cxn>
                  <a:cxn ang="0">
                    <a:pos x="293" y="492"/>
                  </a:cxn>
                  <a:cxn ang="0">
                    <a:pos x="162" y="24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50" y="240"/>
                  </a:cxn>
                  <a:cxn ang="0">
                    <a:pos x="281" y="492"/>
                  </a:cxn>
                  <a:cxn ang="0">
                    <a:pos x="389" y="749"/>
                  </a:cxn>
                  <a:cxn ang="0">
                    <a:pos x="485" y="1007"/>
                  </a:cxn>
                  <a:cxn ang="0">
                    <a:pos x="562" y="1271"/>
                  </a:cxn>
                  <a:cxn ang="0">
                    <a:pos x="622" y="1541"/>
                  </a:cxn>
                  <a:cxn ang="0">
                    <a:pos x="658" y="1810"/>
                  </a:cxn>
                  <a:cxn ang="0">
                    <a:pos x="676" y="2086"/>
                  </a:cxn>
                  <a:cxn ang="0">
                    <a:pos x="676" y="2368"/>
                  </a:cxn>
                  <a:cxn ang="0">
                    <a:pos x="658" y="2650"/>
                  </a:cxn>
                  <a:cxn ang="0">
                    <a:pos x="616" y="2931"/>
                  </a:cxn>
                  <a:cxn ang="0">
                    <a:pos x="556" y="3213"/>
                  </a:cxn>
                  <a:cxn ang="0">
                    <a:pos x="473" y="3495"/>
                  </a:cxn>
                  <a:cxn ang="0">
                    <a:pos x="371" y="3777"/>
                  </a:cxn>
                  <a:cxn ang="0">
                    <a:pos x="251" y="4046"/>
                  </a:cxn>
                  <a:cxn ang="0">
                    <a:pos x="114" y="4316"/>
                  </a:cxn>
                  <a:cxn ang="0">
                    <a:pos x="126" y="4316"/>
                  </a:cxn>
                  <a:cxn ang="0">
                    <a:pos x="263" y="4046"/>
                  </a:cxn>
                  <a:cxn ang="0">
                    <a:pos x="383" y="3777"/>
                  </a:cxn>
                  <a:cxn ang="0">
                    <a:pos x="485" y="3495"/>
                  </a:cxn>
                  <a:cxn ang="0">
                    <a:pos x="568" y="3219"/>
                  </a:cxn>
                  <a:cxn ang="0">
                    <a:pos x="628" y="2937"/>
                  </a:cxn>
                  <a:cxn ang="0">
                    <a:pos x="670" y="2656"/>
                  </a:cxn>
                  <a:cxn ang="0">
                    <a:pos x="688" y="2368"/>
                  </a:cxn>
                  <a:cxn ang="0">
                    <a:pos x="688" y="2086"/>
                  </a:cxn>
                  <a:cxn ang="0">
                    <a:pos x="688" y="2086"/>
                  </a:cxn>
                </a:cxnLst>
                <a:rect l="0" t="0" r="r" b="b"/>
                <a:pathLst>
                  <a:path w="688" h="4316">
                    <a:moveTo>
                      <a:pt x="688" y="2086"/>
                    </a:moveTo>
                    <a:lnTo>
                      <a:pt x="670" y="1810"/>
                    </a:lnTo>
                    <a:lnTo>
                      <a:pt x="634" y="1541"/>
                    </a:lnTo>
                    <a:lnTo>
                      <a:pt x="574" y="1271"/>
                    </a:lnTo>
                    <a:lnTo>
                      <a:pt x="497" y="1007"/>
                    </a:lnTo>
                    <a:lnTo>
                      <a:pt x="401" y="749"/>
                    </a:lnTo>
                    <a:lnTo>
                      <a:pt x="293" y="492"/>
                    </a:lnTo>
                    <a:lnTo>
                      <a:pt x="162" y="24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50" y="240"/>
                    </a:lnTo>
                    <a:lnTo>
                      <a:pt x="281" y="492"/>
                    </a:lnTo>
                    <a:lnTo>
                      <a:pt x="389" y="749"/>
                    </a:lnTo>
                    <a:lnTo>
                      <a:pt x="485" y="1007"/>
                    </a:lnTo>
                    <a:lnTo>
                      <a:pt x="562" y="1271"/>
                    </a:lnTo>
                    <a:lnTo>
                      <a:pt x="622" y="1541"/>
                    </a:lnTo>
                    <a:lnTo>
                      <a:pt x="658" y="1810"/>
                    </a:lnTo>
                    <a:lnTo>
                      <a:pt x="676" y="2086"/>
                    </a:lnTo>
                    <a:lnTo>
                      <a:pt x="676" y="2368"/>
                    </a:lnTo>
                    <a:lnTo>
                      <a:pt x="658" y="2650"/>
                    </a:lnTo>
                    <a:lnTo>
                      <a:pt x="616" y="2931"/>
                    </a:lnTo>
                    <a:lnTo>
                      <a:pt x="556" y="3213"/>
                    </a:lnTo>
                    <a:lnTo>
                      <a:pt x="473" y="3495"/>
                    </a:lnTo>
                    <a:lnTo>
                      <a:pt x="371" y="3777"/>
                    </a:lnTo>
                    <a:lnTo>
                      <a:pt x="251" y="4046"/>
                    </a:lnTo>
                    <a:lnTo>
                      <a:pt x="114" y="4316"/>
                    </a:lnTo>
                    <a:lnTo>
                      <a:pt x="126" y="4316"/>
                    </a:lnTo>
                    <a:lnTo>
                      <a:pt x="263" y="4046"/>
                    </a:lnTo>
                    <a:lnTo>
                      <a:pt x="383" y="3777"/>
                    </a:lnTo>
                    <a:lnTo>
                      <a:pt x="485" y="3495"/>
                    </a:lnTo>
                    <a:lnTo>
                      <a:pt x="568" y="3219"/>
                    </a:lnTo>
                    <a:lnTo>
                      <a:pt x="628" y="2937"/>
                    </a:lnTo>
                    <a:lnTo>
                      <a:pt x="670" y="2656"/>
                    </a:lnTo>
                    <a:lnTo>
                      <a:pt x="688" y="2368"/>
                    </a:lnTo>
                    <a:lnTo>
                      <a:pt x="688" y="2086"/>
                    </a:lnTo>
                    <a:lnTo>
                      <a:pt x="688" y="208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13" name="Freeform 13"/>
              <p:cNvSpPr>
                <a:spLocks/>
              </p:cNvSpPr>
              <p:nvPr userDrawn="1"/>
            </p:nvSpPr>
            <p:spPr bwMode="hidden">
              <a:xfrm>
                <a:off x="4522" y="0"/>
                <a:ext cx="864" cy="4316"/>
              </a:xfrm>
              <a:custGeom>
                <a:avLst/>
                <a:gdLst/>
                <a:ahLst/>
                <a:cxnLst>
                  <a:cxn ang="0">
                    <a:pos x="855" y="2128"/>
                  </a:cxn>
                  <a:cxn ang="0">
                    <a:pos x="831" y="1834"/>
                  </a:cxn>
                  <a:cxn ang="0">
                    <a:pos x="808" y="1684"/>
                  </a:cxn>
                  <a:cxn ang="0">
                    <a:pos x="784" y="1541"/>
                  </a:cxn>
                  <a:cxn ang="0">
                    <a:pos x="748" y="1397"/>
                  </a:cxn>
                  <a:cxn ang="0">
                    <a:pos x="712" y="1253"/>
                  </a:cxn>
                  <a:cxn ang="0">
                    <a:pos x="664" y="1115"/>
                  </a:cxn>
                  <a:cxn ang="0">
                    <a:pos x="610" y="977"/>
                  </a:cxn>
                  <a:cxn ang="0">
                    <a:pos x="491" y="719"/>
                  </a:cxn>
                  <a:cxn ang="0">
                    <a:pos x="353" y="468"/>
                  </a:cxn>
                  <a:cxn ang="0">
                    <a:pos x="192" y="228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180" y="228"/>
                  </a:cxn>
                  <a:cxn ang="0">
                    <a:pos x="341" y="468"/>
                  </a:cxn>
                  <a:cxn ang="0">
                    <a:pos x="479" y="719"/>
                  </a:cxn>
                  <a:cxn ang="0">
                    <a:pos x="598" y="983"/>
                  </a:cxn>
                  <a:cxn ang="0">
                    <a:pos x="652" y="1121"/>
                  </a:cxn>
                  <a:cxn ang="0">
                    <a:pos x="700" y="1259"/>
                  </a:cxn>
                  <a:cxn ang="0">
                    <a:pos x="736" y="1403"/>
                  </a:cxn>
                  <a:cxn ang="0">
                    <a:pos x="772" y="1547"/>
                  </a:cxn>
                  <a:cxn ang="0">
                    <a:pos x="802" y="1690"/>
                  </a:cxn>
                  <a:cxn ang="0">
                    <a:pos x="819" y="1834"/>
                  </a:cxn>
                  <a:cxn ang="0">
                    <a:pos x="837" y="1984"/>
                  </a:cxn>
                  <a:cxn ang="0">
                    <a:pos x="843" y="2128"/>
                  </a:cxn>
                  <a:cxn ang="0">
                    <a:pos x="849" y="2278"/>
                  </a:cxn>
                  <a:cxn ang="0">
                    <a:pos x="843" y="2428"/>
                  </a:cxn>
                  <a:cxn ang="0">
                    <a:pos x="831" y="2572"/>
                  </a:cxn>
                  <a:cxn ang="0">
                    <a:pos x="819" y="2721"/>
                  </a:cxn>
                  <a:cxn ang="0">
                    <a:pos x="796" y="2865"/>
                  </a:cxn>
                  <a:cxn ang="0">
                    <a:pos x="766" y="3015"/>
                  </a:cxn>
                  <a:cxn ang="0">
                    <a:pos x="724" y="3159"/>
                  </a:cxn>
                  <a:cxn ang="0">
                    <a:pos x="682" y="3303"/>
                  </a:cxn>
                  <a:cxn ang="0">
                    <a:pos x="586" y="3567"/>
                  </a:cxn>
                  <a:cxn ang="0">
                    <a:pos x="473" y="3824"/>
                  </a:cxn>
                  <a:cxn ang="0">
                    <a:pos x="335" y="4076"/>
                  </a:cxn>
                  <a:cxn ang="0">
                    <a:pos x="180" y="4316"/>
                  </a:cxn>
                  <a:cxn ang="0">
                    <a:pos x="192" y="4316"/>
                  </a:cxn>
                  <a:cxn ang="0">
                    <a:pos x="347" y="4076"/>
                  </a:cxn>
                  <a:cxn ang="0">
                    <a:pos x="485" y="3824"/>
                  </a:cxn>
                  <a:cxn ang="0">
                    <a:pos x="598" y="3573"/>
                  </a:cxn>
                  <a:cxn ang="0">
                    <a:pos x="694" y="3309"/>
                  </a:cxn>
                  <a:cxn ang="0">
                    <a:pos x="736" y="3165"/>
                  </a:cxn>
                  <a:cxn ang="0">
                    <a:pos x="778" y="3021"/>
                  </a:cxn>
                  <a:cxn ang="0">
                    <a:pos x="808" y="2871"/>
                  </a:cxn>
                  <a:cxn ang="0">
                    <a:pos x="831" y="2727"/>
                  </a:cxn>
                  <a:cxn ang="0">
                    <a:pos x="843" y="2578"/>
                  </a:cxn>
                  <a:cxn ang="0">
                    <a:pos x="855" y="2428"/>
                  </a:cxn>
                  <a:cxn ang="0">
                    <a:pos x="861" y="2278"/>
                  </a:cxn>
                  <a:cxn ang="0">
                    <a:pos x="855" y="2128"/>
                  </a:cxn>
                  <a:cxn ang="0">
                    <a:pos x="855" y="2128"/>
                  </a:cxn>
                </a:cxnLst>
                <a:rect l="0" t="0" r="r" b="b"/>
                <a:pathLst>
                  <a:path w="861" h="4316">
                    <a:moveTo>
                      <a:pt x="855" y="2128"/>
                    </a:moveTo>
                    <a:lnTo>
                      <a:pt x="831" y="1834"/>
                    </a:lnTo>
                    <a:lnTo>
                      <a:pt x="808" y="1684"/>
                    </a:lnTo>
                    <a:lnTo>
                      <a:pt x="784" y="1541"/>
                    </a:lnTo>
                    <a:lnTo>
                      <a:pt x="748" y="1397"/>
                    </a:lnTo>
                    <a:lnTo>
                      <a:pt x="712" y="1253"/>
                    </a:lnTo>
                    <a:lnTo>
                      <a:pt x="664" y="1115"/>
                    </a:lnTo>
                    <a:lnTo>
                      <a:pt x="610" y="977"/>
                    </a:lnTo>
                    <a:lnTo>
                      <a:pt x="491" y="719"/>
                    </a:lnTo>
                    <a:lnTo>
                      <a:pt x="353" y="468"/>
                    </a:lnTo>
                    <a:lnTo>
                      <a:pt x="192" y="228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180" y="228"/>
                    </a:lnTo>
                    <a:lnTo>
                      <a:pt x="341" y="468"/>
                    </a:lnTo>
                    <a:lnTo>
                      <a:pt x="479" y="719"/>
                    </a:lnTo>
                    <a:lnTo>
                      <a:pt x="598" y="983"/>
                    </a:lnTo>
                    <a:lnTo>
                      <a:pt x="652" y="1121"/>
                    </a:lnTo>
                    <a:lnTo>
                      <a:pt x="700" y="1259"/>
                    </a:lnTo>
                    <a:lnTo>
                      <a:pt x="736" y="1403"/>
                    </a:lnTo>
                    <a:lnTo>
                      <a:pt x="772" y="1547"/>
                    </a:lnTo>
                    <a:lnTo>
                      <a:pt x="802" y="1690"/>
                    </a:lnTo>
                    <a:lnTo>
                      <a:pt x="819" y="1834"/>
                    </a:lnTo>
                    <a:lnTo>
                      <a:pt x="837" y="1984"/>
                    </a:lnTo>
                    <a:lnTo>
                      <a:pt x="843" y="2128"/>
                    </a:lnTo>
                    <a:lnTo>
                      <a:pt x="849" y="2278"/>
                    </a:lnTo>
                    <a:lnTo>
                      <a:pt x="843" y="2428"/>
                    </a:lnTo>
                    <a:lnTo>
                      <a:pt x="831" y="2572"/>
                    </a:lnTo>
                    <a:lnTo>
                      <a:pt x="819" y="2721"/>
                    </a:lnTo>
                    <a:lnTo>
                      <a:pt x="796" y="2865"/>
                    </a:lnTo>
                    <a:lnTo>
                      <a:pt x="766" y="3015"/>
                    </a:lnTo>
                    <a:lnTo>
                      <a:pt x="724" y="3159"/>
                    </a:lnTo>
                    <a:lnTo>
                      <a:pt x="682" y="3303"/>
                    </a:lnTo>
                    <a:lnTo>
                      <a:pt x="586" y="3567"/>
                    </a:lnTo>
                    <a:lnTo>
                      <a:pt x="473" y="3824"/>
                    </a:lnTo>
                    <a:lnTo>
                      <a:pt x="335" y="4076"/>
                    </a:lnTo>
                    <a:lnTo>
                      <a:pt x="180" y="4316"/>
                    </a:lnTo>
                    <a:lnTo>
                      <a:pt x="192" y="4316"/>
                    </a:lnTo>
                    <a:lnTo>
                      <a:pt x="347" y="4076"/>
                    </a:lnTo>
                    <a:lnTo>
                      <a:pt x="485" y="3824"/>
                    </a:lnTo>
                    <a:lnTo>
                      <a:pt x="598" y="3573"/>
                    </a:lnTo>
                    <a:lnTo>
                      <a:pt x="694" y="3309"/>
                    </a:lnTo>
                    <a:lnTo>
                      <a:pt x="736" y="3165"/>
                    </a:lnTo>
                    <a:lnTo>
                      <a:pt x="778" y="3021"/>
                    </a:lnTo>
                    <a:lnTo>
                      <a:pt x="808" y="2871"/>
                    </a:lnTo>
                    <a:lnTo>
                      <a:pt x="831" y="2727"/>
                    </a:lnTo>
                    <a:lnTo>
                      <a:pt x="843" y="2578"/>
                    </a:lnTo>
                    <a:lnTo>
                      <a:pt x="855" y="2428"/>
                    </a:lnTo>
                    <a:lnTo>
                      <a:pt x="861" y="2278"/>
                    </a:lnTo>
                    <a:lnTo>
                      <a:pt x="855" y="2128"/>
                    </a:lnTo>
                    <a:lnTo>
                      <a:pt x="855" y="212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14" name="Freeform 14"/>
              <p:cNvSpPr>
                <a:spLocks/>
              </p:cNvSpPr>
              <p:nvPr userDrawn="1"/>
            </p:nvSpPr>
            <p:spPr bwMode="hidden">
              <a:xfrm>
                <a:off x="2399" y="0"/>
                <a:ext cx="150" cy="4316"/>
              </a:xfrm>
              <a:custGeom>
                <a:avLst/>
                <a:gdLst/>
                <a:ahLst/>
                <a:cxnLst>
                  <a:cxn ang="0">
                    <a:pos x="18" y="1942"/>
                  </a:cxn>
                  <a:cxn ang="0">
                    <a:pos x="30" y="1630"/>
                  </a:cxn>
                  <a:cxn ang="0">
                    <a:pos x="42" y="1331"/>
                  </a:cxn>
                  <a:cxn ang="0">
                    <a:pos x="59" y="1055"/>
                  </a:cxn>
                  <a:cxn ang="0">
                    <a:pos x="77" y="791"/>
                  </a:cxn>
                  <a:cxn ang="0">
                    <a:pos x="83" y="671"/>
                  </a:cxn>
                  <a:cxn ang="0">
                    <a:pos x="95" y="557"/>
                  </a:cxn>
                  <a:cxn ang="0">
                    <a:pos x="107" y="444"/>
                  </a:cxn>
                  <a:cxn ang="0">
                    <a:pos x="113" y="342"/>
                  </a:cxn>
                  <a:cxn ang="0">
                    <a:pos x="125" y="246"/>
                  </a:cxn>
                  <a:cxn ang="0">
                    <a:pos x="131" y="156"/>
                  </a:cxn>
                  <a:cxn ang="0">
                    <a:pos x="143" y="72"/>
                  </a:cxn>
                  <a:cxn ang="0">
                    <a:pos x="149" y="0"/>
                  </a:cxn>
                  <a:cxn ang="0">
                    <a:pos x="137" y="0"/>
                  </a:cxn>
                  <a:cxn ang="0">
                    <a:pos x="131" y="72"/>
                  </a:cxn>
                  <a:cxn ang="0">
                    <a:pos x="119" y="156"/>
                  </a:cxn>
                  <a:cxn ang="0">
                    <a:pos x="113" y="246"/>
                  </a:cxn>
                  <a:cxn ang="0">
                    <a:pos x="101" y="342"/>
                  </a:cxn>
                  <a:cxn ang="0">
                    <a:pos x="95" y="444"/>
                  </a:cxn>
                  <a:cxn ang="0">
                    <a:pos x="83" y="557"/>
                  </a:cxn>
                  <a:cxn ang="0">
                    <a:pos x="71" y="671"/>
                  </a:cxn>
                  <a:cxn ang="0">
                    <a:pos x="65" y="791"/>
                  </a:cxn>
                  <a:cxn ang="0">
                    <a:pos x="48" y="1055"/>
                  </a:cxn>
                  <a:cxn ang="0">
                    <a:pos x="30" y="1331"/>
                  </a:cxn>
                  <a:cxn ang="0">
                    <a:pos x="18" y="1630"/>
                  </a:cxn>
                  <a:cxn ang="0">
                    <a:pos x="6" y="1942"/>
                  </a:cxn>
                  <a:cxn ang="0">
                    <a:pos x="0" y="2278"/>
                  </a:cxn>
                  <a:cxn ang="0">
                    <a:pos x="6" y="2602"/>
                  </a:cxn>
                  <a:cxn ang="0">
                    <a:pos x="12" y="2919"/>
                  </a:cxn>
                  <a:cxn ang="0">
                    <a:pos x="24" y="3219"/>
                  </a:cxn>
                  <a:cxn ang="0">
                    <a:pos x="36" y="3513"/>
                  </a:cxn>
                  <a:cxn ang="0">
                    <a:pos x="59" y="3794"/>
                  </a:cxn>
                  <a:cxn ang="0">
                    <a:pos x="89" y="4058"/>
                  </a:cxn>
                  <a:cxn ang="0">
                    <a:pos x="125" y="4316"/>
                  </a:cxn>
                  <a:cxn ang="0">
                    <a:pos x="137" y="4316"/>
                  </a:cxn>
                  <a:cxn ang="0">
                    <a:pos x="101" y="4058"/>
                  </a:cxn>
                  <a:cxn ang="0">
                    <a:pos x="71" y="3794"/>
                  </a:cxn>
                  <a:cxn ang="0">
                    <a:pos x="48" y="3513"/>
                  </a:cxn>
                  <a:cxn ang="0">
                    <a:pos x="36" y="3225"/>
                  </a:cxn>
                  <a:cxn ang="0">
                    <a:pos x="24" y="2919"/>
                  </a:cxn>
                  <a:cxn ang="0">
                    <a:pos x="18" y="2608"/>
                  </a:cxn>
                  <a:cxn ang="0">
                    <a:pos x="12" y="2278"/>
                  </a:cxn>
                  <a:cxn ang="0">
                    <a:pos x="18" y="1942"/>
                  </a:cxn>
                  <a:cxn ang="0">
                    <a:pos x="18" y="1942"/>
                  </a:cxn>
                </a:cxnLst>
                <a:rect l="0" t="0" r="r" b="b"/>
                <a:pathLst>
                  <a:path w="149" h="4316">
                    <a:moveTo>
                      <a:pt x="18" y="1942"/>
                    </a:moveTo>
                    <a:lnTo>
                      <a:pt x="30" y="1630"/>
                    </a:lnTo>
                    <a:lnTo>
                      <a:pt x="42" y="1331"/>
                    </a:lnTo>
                    <a:lnTo>
                      <a:pt x="59" y="1055"/>
                    </a:lnTo>
                    <a:lnTo>
                      <a:pt x="77" y="791"/>
                    </a:lnTo>
                    <a:lnTo>
                      <a:pt x="83" y="671"/>
                    </a:lnTo>
                    <a:lnTo>
                      <a:pt x="95" y="557"/>
                    </a:lnTo>
                    <a:lnTo>
                      <a:pt x="107" y="444"/>
                    </a:lnTo>
                    <a:lnTo>
                      <a:pt x="113" y="342"/>
                    </a:lnTo>
                    <a:lnTo>
                      <a:pt x="125" y="246"/>
                    </a:lnTo>
                    <a:lnTo>
                      <a:pt x="131" y="156"/>
                    </a:lnTo>
                    <a:lnTo>
                      <a:pt x="143" y="72"/>
                    </a:lnTo>
                    <a:lnTo>
                      <a:pt x="149" y="0"/>
                    </a:lnTo>
                    <a:lnTo>
                      <a:pt x="137" y="0"/>
                    </a:lnTo>
                    <a:lnTo>
                      <a:pt x="131" y="72"/>
                    </a:lnTo>
                    <a:lnTo>
                      <a:pt x="119" y="156"/>
                    </a:lnTo>
                    <a:lnTo>
                      <a:pt x="113" y="246"/>
                    </a:lnTo>
                    <a:lnTo>
                      <a:pt x="101" y="342"/>
                    </a:lnTo>
                    <a:lnTo>
                      <a:pt x="95" y="444"/>
                    </a:lnTo>
                    <a:lnTo>
                      <a:pt x="83" y="557"/>
                    </a:lnTo>
                    <a:lnTo>
                      <a:pt x="71" y="671"/>
                    </a:lnTo>
                    <a:lnTo>
                      <a:pt x="65" y="791"/>
                    </a:lnTo>
                    <a:lnTo>
                      <a:pt x="48" y="1055"/>
                    </a:lnTo>
                    <a:lnTo>
                      <a:pt x="30" y="1331"/>
                    </a:lnTo>
                    <a:lnTo>
                      <a:pt x="18" y="1630"/>
                    </a:lnTo>
                    <a:lnTo>
                      <a:pt x="6" y="1942"/>
                    </a:lnTo>
                    <a:lnTo>
                      <a:pt x="0" y="2278"/>
                    </a:lnTo>
                    <a:lnTo>
                      <a:pt x="6" y="2602"/>
                    </a:lnTo>
                    <a:lnTo>
                      <a:pt x="12" y="2919"/>
                    </a:lnTo>
                    <a:lnTo>
                      <a:pt x="24" y="3219"/>
                    </a:lnTo>
                    <a:lnTo>
                      <a:pt x="36" y="3513"/>
                    </a:lnTo>
                    <a:lnTo>
                      <a:pt x="59" y="3794"/>
                    </a:lnTo>
                    <a:lnTo>
                      <a:pt x="89" y="4058"/>
                    </a:lnTo>
                    <a:lnTo>
                      <a:pt x="125" y="4316"/>
                    </a:lnTo>
                    <a:lnTo>
                      <a:pt x="137" y="4316"/>
                    </a:lnTo>
                    <a:lnTo>
                      <a:pt x="101" y="4058"/>
                    </a:lnTo>
                    <a:lnTo>
                      <a:pt x="71" y="3794"/>
                    </a:lnTo>
                    <a:lnTo>
                      <a:pt x="48" y="3513"/>
                    </a:lnTo>
                    <a:lnTo>
                      <a:pt x="36" y="3225"/>
                    </a:lnTo>
                    <a:lnTo>
                      <a:pt x="24" y="2919"/>
                    </a:lnTo>
                    <a:lnTo>
                      <a:pt x="18" y="2608"/>
                    </a:lnTo>
                    <a:lnTo>
                      <a:pt x="12" y="2278"/>
                    </a:lnTo>
                    <a:lnTo>
                      <a:pt x="18" y="1942"/>
                    </a:lnTo>
                    <a:lnTo>
                      <a:pt x="18" y="194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15" name="Freeform 15"/>
              <p:cNvSpPr>
                <a:spLocks/>
              </p:cNvSpPr>
              <p:nvPr userDrawn="1"/>
            </p:nvSpPr>
            <p:spPr bwMode="hidden">
              <a:xfrm>
                <a:off x="1967" y="0"/>
                <a:ext cx="300" cy="4316"/>
              </a:xfrm>
              <a:custGeom>
                <a:avLst/>
                <a:gdLst/>
                <a:ahLst/>
                <a:cxnLst>
                  <a:cxn ang="0">
                    <a:pos x="18" y="2062"/>
                  </a:cxn>
                  <a:cxn ang="0">
                    <a:pos x="30" y="1750"/>
                  </a:cxn>
                  <a:cxn ang="0">
                    <a:pos x="54" y="1451"/>
                  </a:cxn>
                  <a:cxn ang="0">
                    <a:pos x="84" y="1169"/>
                  </a:cxn>
                  <a:cxn ang="0">
                    <a:pos x="126" y="899"/>
                  </a:cxn>
                  <a:cxn ang="0">
                    <a:pos x="162" y="641"/>
                  </a:cxn>
                  <a:cxn ang="0">
                    <a:pos x="209" y="408"/>
                  </a:cxn>
                  <a:cxn ang="0">
                    <a:pos x="251" y="192"/>
                  </a:cxn>
                  <a:cxn ang="0">
                    <a:pos x="299" y="0"/>
                  </a:cxn>
                  <a:cxn ang="0">
                    <a:pos x="287" y="0"/>
                  </a:cxn>
                  <a:cxn ang="0">
                    <a:pos x="239" y="192"/>
                  </a:cxn>
                  <a:cxn ang="0">
                    <a:pos x="198" y="408"/>
                  </a:cxn>
                  <a:cxn ang="0">
                    <a:pos x="156" y="641"/>
                  </a:cxn>
                  <a:cxn ang="0">
                    <a:pos x="114" y="899"/>
                  </a:cxn>
                  <a:cxn ang="0">
                    <a:pos x="78" y="1169"/>
                  </a:cxn>
                  <a:cxn ang="0">
                    <a:pos x="48" y="1451"/>
                  </a:cxn>
                  <a:cxn ang="0">
                    <a:pos x="24" y="1750"/>
                  </a:cxn>
                  <a:cxn ang="0">
                    <a:pos x="6" y="2062"/>
                  </a:cxn>
                  <a:cxn ang="0">
                    <a:pos x="0" y="2374"/>
                  </a:cxn>
                  <a:cxn ang="0">
                    <a:pos x="12" y="2674"/>
                  </a:cxn>
                  <a:cxn ang="0">
                    <a:pos x="30" y="2973"/>
                  </a:cxn>
                  <a:cxn ang="0">
                    <a:pos x="54" y="3255"/>
                  </a:cxn>
                  <a:cxn ang="0">
                    <a:pos x="96" y="3537"/>
                  </a:cxn>
                  <a:cxn ang="0">
                    <a:pos x="144" y="3806"/>
                  </a:cxn>
                  <a:cxn ang="0">
                    <a:pos x="203" y="4064"/>
                  </a:cxn>
                  <a:cxn ang="0">
                    <a:pos x="275" y="4316"/>
                  </a:cxn>
                  <a:cxn ang="0">
                    <a:pos x="287" y="4316"/>
                  </a:cxn>
                  <a:cxn ang="0">
                    <a:pos x="215" y="4064"/>
                  </a:cxn>
                  <a:cxn ang="0">
                    <a:pos x="156" y="3806"/>
                  </a:cxn>
                  <a:cxn ang="0">
                    <a:pos x="108" y="3537"/>
                  </a:cxn>
                  <a:cxn ang="0">
                    <a:pos x="66" y="3261"/>
                  </a:cxn>
                  <a:cxn ang="0">
                    <a:pos x="42" y="2973"/>
                  </a:cxn>
                  <a:cxn ang="0">
                    <a:pos x="24" y="2680"/>
                  </a:cxn>
                  <a:cxn ang="0">
                    <a:pos x="12" y="2374"/>
                  </a:cxn>
                  <a:cxn ang="0">
                    <a:pos x="18" y="2062"/>
                  </a:cxn>
                  <a:cxn ang="0">
                    <a:pos x="18" y="2062"/>
                  </a:cxn>
                </a:cxnLst>
                <a:rect l="0" t="0" r="r" b="b"/>
                <a:pathLst>
                  <a:path w="299" h="4316">
                    <a:moveTo>
                      <a:pt x="18" y="2062"/>
                    </a:moveTo>
                    <a:lnTo>
                      <a:pt x="30" y="1750"/>
                    </a:lnTo>
                    <a:lnTo>
                      <a:pt x="54" y="1451"/>
                    </a:lnTo>
                    <a:lnTo>
                      <a:pt x="84" y="1169"/>
                    </a:lnTo>
                    <a:lnTo>
                      <a:pt x="126" y="899"/>
                    </a:lnTo>
                    <a:lnTo>
                      <a:pt x="162" y="641"/>
                    </a:lnTo>
                    <a:lnTo>
                      <a:pt x="209" y="408"/>
                    </a:lnTo>
                    <a:lnTo>
                      <a:pt x="251" y="192"/>
                    </a:lnTo>
                    <a:lnTo>
                      <a:pt x="299" y="0"/>
                    </a:lnTo>
                    <a:lnTo>
                      <a:pt x="287" y="0"/>
                    </a:lnTo>
                    <a:lnTo>
                      <a:pt x="239" y="192"/>
                    </a:lnTo>
                    <a:lnTo>
                      <a:pt x="198" y="408"/>
                    </a:lnTo>
                    <a:lnTo>
                      <a:pt x="156" y="641"/>
                    </a:lnTo>
                    <a:lnTo>
                      <a:pt x="114" y="899"/>
                    </a:lnTo>
                    <a:lnTo>
                      <a:pt x="78" y="1169"/>
                    </a:lnTo>
                    <a:lnTo>
                      <a:pt x="48" y="1451"/>
                    </a:lnTo>
                    <a:lnTo>
                      <a:pt x="24" y="1750"/>
                    </a:lnTo>
                    <a:lnTo>
                      <a:pt x="6" y="2062"/>
                    </a:lnTo>
                    <a:lnTo>
                      <a:pt x="0" y="2374"/>
                    </a:lnTo>
                    <a:lnTo>
                      <a:pt x="12" y="2674"/>
                    </a:lnTo>
                    <a:lnTo>
                      <a:pt x="30" y="2973"/>
                    </a:lnTo>
                    <a:lnTo>
                      <a:pt x="54" y="3255"/>
                    </a:lnTo>
                    <a:lnTo>
                      <a:pt x="96" y="3537"/>
                    </a:lnTo>
                    <a:lnTo>
                      <a:pt x="144" y="3806"/>
                    </a:lnTo>
                    <a:lnTo>
                      <a:pt x="203" y="4064"/>
                    </a:lnTo>
                    <a:lnTo>
                      <a:pt x="275" y="4316"/>
                    </a:lnTo>
                    <a:lnTo>
                      <a:pt x="287" y="4316"/>
                    </a:lnTo>
                    <a:lnTo>
                      <a:pt x="215" y="4064"/>
                    </a:lnTo>
                    <a:lnTo>
                      <a:pt x="156" y="3806"/>
                    </a:lnTo>
                    <a:lnTo>
                      <a:pt x="108" y="3537"/>
                    </a:lnTo>
                    <a:lnTo>
                      <a:pt x="66" y="3261"/>
                    </a:lnTo>
                    <a:lnTo>
                      <a:pt x="42" y="2973"/>
                    </a:lnTo>
                    <a:lnTo>
                      <a:pt x="24" y="2680"/>
                    </a:lnTo>
                    <a:lnTo>
                      <a:pt x="12" y="2374"/>
                    </a:lnTo>
                    <a:lnTo>
                      <a:pt x="18" y="2062"/>
                    </a:lnTo>
                    <a:lnTo>
                      <a:pt x="18" y="2062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16" name="Freeform 16"/>
              <p:cNvSpPr>
                <a:spLocks/>
              </p:cNvSpPr>
              <p:nvPr userDrawn="1"/>
            </p:nvSpPr>
            <p:spPr bwMode="hidden">
              <a:xfrm>
                <a:off x="1566" y="0"/>
                <a:ext cx="425" cy="4316"/>
              </a:xfrm>
              <a:custGeom>
                <a:avLst/>
                <a:gdLst/>
                <a:ahLst/>
                <a:cxnLst>
                  <a:cxn ang="0">
                    <a:pos x="424" y="0"/>
                  </a:cxn>
                  <a:cxn ang="0">
                    <a:pos x="412" y="0"/>
                  </a:cxn>
                  <a:cxn ang="0">
                    <a:pos x="316" y="222"/>
                  </a:cxn>
                  <a:cxn ang="0">
                    <a:pos x="239" y="462"/>
                  </a:cxn>
                  <a:cxn ang="0">
                    <a:pos x="167" y="707"/>
                  </a:cxn>
                  <a:cxn ang="0">
                    <a:pos x="107" y="971"/>
                  </a:cxn>
                  <a:cxn ang="0">
                    <a:pos x="65" y="1247"/>
                  </a:cxn>
                  <a:cxn ang="0">
                    <a:pos x="29" y="1529"/>
                  </a:cxn>
                  <a:cxn ang="0">
                    <a:pos x="6" y="1822"/>
                  </a:cxn>
                  <a:cxn ang="0">
                    <a:pos x="0" y="2122"/>
                  </a:cxn>
                  <a:cxn ang="0">
                    <a:pos x="6" y="2404"/>
                  </a:cxn>
                  <a:cxn ang="0">
                    <a:pos x="24" y="2686"/>
                  </a:cxn>
                  <a:cxn ang="0">
                    <a:pos x="47" y="2961"/>
                  </a:cxn>
                  <a:cxn ang="0">
                    <a:pos x="89" y="3243"/>
                  </a:cxn>
                  <a:cxn ang="0">
                    <a:pos x="137" y="3519"/>
                  </a:cxn>
                  <a:cxn ang="0">
                    <a:pos x="197" y="3788"/>
                  </a:cxn>
                  <a:cxn ang="0">
                    <a:pos x="269" y="4058"/>
                  </a:cxn>
                  <a:cxn ang="0">
                    <a:pos x="346" y="4316"/>
                  </a:cxn>
                  <a:cxn ang="0">
                    <a:pos x="358" y="4316"/>
                  </a:cxn>
                  <a:cxn ang="0">
                    <a:pos x="281" y="4058"/>
                  </a:cxn>
                  <a:cxn ang="0">
                    <a:pos x="209" y="3788"/>
                  </a:cxn>
                  <a:cxn ang="0">
                    <a:pos x="149" y="3519"/>
                  </a:cxn>
                  <a:cxn ang="0">
                    <a:pos x="101" y="3243"/>
                  </a:cxn>
                  <a:cxn ang="0">
                    <a:pos x="59" y="2961"/>
                  </a:cxn>
                  <a:cxn ang="0">
                    <a:pos x="35" y="2686"/>
                  </a:cxn>
                  <a:cxn ang="0">
                    <a:pos x="18" y="2404"/>
                  </a:cxn>
                  <a:cxn ang="0">
                    <a:pos x="12" y="2122"/>
                  </a:cxn>
                  <a:cxn ang="0">
                    <a:pos x="18" y="1822"/>
                  </a:cxn>
                  <a:cxn ang="0">
                    <a:pos x="41" y="1529"/>
                  </a:cxn>
                  <a:cxn ang="0">
                    <a:pos x="71" y="1247"/>
                  </a:cxn>
                  <a:cxn ang="0">
                    <a:pos x="119" y="971"/>
                  </a:cxn>
                  <a:cxn ang="0">
                    <a:pos x="179" y="707"/>
                  </a:cxn>
                  <a:cxn ang="0">
                    <a:pos x="245" y="462"/>
                  </a:cxn>
                  <a:cxn ang="0">
                    <a:pos x="328" y="222"/>
                  </a:cxn>
                  <a:cxn ang="0">
                    <a:pos x="424" y="0"/>
                  </a:cxn>
                  <a:cxn ang="0">
                    <a:pos x="424" y="0"/>
                  </a:cxn>
                </a:cxnLst>
                <a:rect l="0" t="0" r="r" b="b"/>
                <a:pathLst>
                  <a:path w="424" h="4316">
                    <a:moveTo>
                      <a:pt x="424" y="0"/>
                    </a:moveTo>
                    <a:lnTo>
                      <a:pt x="412" y="0"/>
                    </a:lnTo>
                    <a:lnTo>
                      <a:pt x="316" y="222"/>
                    </a:lnTo>
                    <a:lnTo>
                      <a:pt x="239" y="462"/>
                    </a:lnTo>
                    <a:lnTo>
                      <a:pt x="167" y="707"/>
                    </a:lnTo>
                    <a:lnTo>
                      <a:pt x="107" y="971"/>
                    </a:lnTo>
                    <a:lnTo>
                      <a:pt x="65" y="1247"/>
                    </a:lnTo>
                    <a:lnTo>
                      <a:pt x="29" y="1529"/>
                    </a:lnTo>
                    <a:lnTo>
                      <a:pt x="6" y="1822"/>
                    </a:lnTo>
                    <a:lnTo>
                      <a:pt x="0" y="2122"/>
                    </a:lnTo>
                    <a:lnTo>
                      <a:pt x="6" y="2404"/>
                    </a:lnTo>
                    <a:lnTo>
                      <a:pt x="24" y="2686"/>
                    </a:lnTo>
                    <a:lnTo>
                      <a:pt x="47" y="2961"/>
                    </a:lnTo>
                    <a:lnTo>
                      <a:pt x="89" y="3243"/>
                    </a:lnTo>
                    <a:lnTo>
                      <a:pt x="137" y="3519"/>
                    </a:lnTo>
                    <a:lnTo>
                      <a:pt x="197" y="3788"/>
                    </a:lnTo>
                    <a:lnTo>
                      <a:pt x="269" y="4058"/>
                    </a:lnTo>
                    <a:lnTo>
                      <a:pt x="346" y="4316"/>
                    </a:lnTo>
                    <a:lnTo>
                      <a:pt x="358" y="4316"/>
                    </a:lnTo>
                    <a:lnTo>
                      <a:pt x="281" y="4058"/>
                    </a:lnTo>
                    <a:lnTo>
                      <a:pt x="209" y="3788"/>
                    </a:lnTo>
                    <a:lnTo>
                      <a:pt x="149" y="3519"/>
                    </a:lnTo>
                    <a:lnTo>
                      <a:pt x="101" y="3243"/>
                    </a:lnTo>
                    <a:lnTo>
                      <a:pt x="59" y="2961"/>
                    </a:lnTo>
                    <a:lnTo>
                      <a:pt x="35" y="2686"/>
                    </a:lnTo>
                    <a:lnTo>
                      <a:pt x="18" y="2404"/>
                    </a:lnTo>
                    <a:lnTo>
                      <a:pt x="12" y="2122"/>
                    </a:lnTo>
                    <a:lnTo>
                      <a:pt x="18" y="1822"/>
                    </a:lnTo>
                    <a:lnTo>
                      <a:pt x="41" y="1529"/>
                    </a:lnTo>
                    <a:lnTo>
                      <a:pt x="71" y="1247"/>
                    </a:lnTo>
                    <a:lnTo>
                      <a:pt x="119" y="971"/>
                    </a:lnTo>
                    <a:lnTo>
                      <a:pt x="179" y="707"/>
                    </a:lnTo>
                    <a:lnTo>
                      <a:pt x="245" y="462"/>
                    </a:lnTo>
                    <a:lnTo>
                      <a:pt x="328" y="222"/>
                    </a:lnTo>
                    <a:lnTo>
                      <a:pt x="424" y="0"/>
                    </a:lnTo>
                    <a:lnTo>
                      <a:pt x="424" y="0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17" name="Freeform 17"/>
              <p:cNvSpPr>
                <a:spLocks/>
              </p:cNvSpPr>
              <p:nvPr userDrawn="1"/>
            </p:nvSpPr>
            <p:spPr bwMode="hidden">
              <a:xfrm>
                <a:off x="1128" y="0"/>
                <a:ext cx="575" cy="4316"/>
              </a:xfrm>
              <a:custGeom>
                <a:avLst/>
                <a:gdLst/>
                <a:ahLst/>
                <a:cxnLst>
                  <a:cxn ang="0">
                    <a:pos x="12" y="2146"/>
                  </a:cxn>
                  <a:cxn ang="0">
                    <a:pos x="24" y="1846"/>
                  </a:cxn>
                  <a:cxn ang="0">
                    <a:pos x="54" y="1559"/>
                  </a:cxn>
                  <a:cxn ang="0">
                    <a:pos x="96" y="1277"/>
                  </a:cxn>
                  <a:cxn ang="0">
                    <a:pos x="162" y="1001"/>
                  </a:cxn>
                  <a:cxn ang="0">
                    <a:pos x="239" y="731"/>
                  </a:cxn>
                  <a:cxn ang="0">
                    <a:pos x="335" y="480"/>
                  </a:cxn>
                  <a:cxn ang="0">
                    <a:pos x="449" y="234"/>
                  </a:cxn>
                  <a:cxn ang="0">
                    <a:pos x="574" y="0"/>
                  </a:cxn>
                  <a:cxn ang="0">
                    <a:pos x="562" y="0"/>
                  </a:cxn>
                  <a:cxn ang="0">
                    <a:pos x="437" y="234"/>
                  </a:cxn>
                  <a:cxn ang="0">
                    <a:pos x="323" y="480"/>
                  </a:cxn>
                  <a:cxn ang="0">
                    <a:pos x="227" y="737"/>
                  </a:cxn>
                  <a:cxn ang="0">
                    <a:pos x="150" y="1001"/>
                  </a:cxn>
                  <a:cxn ang="0">
                    <a:pos x="84" y="1277"/>
                  </a:cxn>
                  <a:cxn ang="0">
                    <a:pos x="42" y="1559"/>
                  </a:cxn>
                  <a:cxn ang="0">
                    <a:pos x="12" y="1852"/>
                  </a:cxn>
                  <a:cxn ang="0">
                    <a:pos x="0" y="2146"/>
                  </a:cxn>
                  <a:cxn ang="0">
                    <a:pos x="6" y="2434"/>
                  </a:cxn>
                  <a:cxn ang="0">
                    <a:pos x="30" y="2715"/>
                  </a:cxn>
                  <a:cxn ang="0">
                    <a:pos x="66" y="2997"/>
                  </a:cxn>
                  <a:cxn ang="0">
                    <a:pos x="120" y="3273"/>
                  </a:cxn>
                  <a:cxn ang="0">
                    <a:pos x="191" y="3549"/>
                  </a:cxn>
                  <a:cxn ang="0">
                    <a:pos x="275" y="3812"/>
                  </a:cxn>
                  <a:cxn ang="0">
                    <a:pos x="371" y="4070"/>
                  </a:cxn>
                  <a:cxn ang="0">
                    <a:pos x="484" y="4316"/>
                  </a:cxn>
                  <a:cxn ang="0">
                    <a:pos x="496" y="4316"/>
                  </a:cxn>
                  <a:cxn ang="0">
                    <a:pos x="383" y="4070"/>
                  </a:cxn>
                  <a:cxn ang="0">
                    <a:pos x="287" y="3812"/>
                  </a:cxn>
                  <a:cxn ang="0">
                    <a:pos x="203" y="3549"/>
                  </a:cxn>
                  <a:cxn ang="0">
                    <a:pos x="132" y="3273"/>
                  </a:cxn>
                  <a:cxn ang="0">
                    <a:pos x="78" y="2997"/>
                  </a:cxn>
                  <a:cxn ang="0">
                    <a:pos x="42" y="2715"/>
                  </a:cxn>
                  <a:cxn ang="0">
                    <a:pos x="18" y="2434"/>
                  </a:cxn>
                  <a:cxn ang="0">
                    <a:pos x="12" y="2146"/>
                  </a:cxn>
                  <a:cxn ang="0">
                    <a:pos x="12" y="2146"/>
                  </a:cxn>
                </a:cxnLst>
                <a:rect l="0" t="0" r="r" b="b"/>
                <a:pathLst>
                  <a:path w="574" h="4316">
                    <a:moveTo>
                      <a:pt x="12" y="2146"/>
                    </a:moveTo>
                    <a:lnTo>
                      <a:pt x="24" y="1846"/>
                    </a:lnTo>
                    <a:lnTo>
                      <a:pt x="54" y="1559"/>
                    </a:lnTo>
                    <a:lnTo>
                      <a:pt x="96" y="1277"/>
                    </a:lnTo>
                    <a:lnTo>
                      <a:pt x="162" y="1001"/>
                    </a:lnTo>
                    <a:lnTo>
                      <a:pt x="239" y="731"/>
                    </a:lnTo>
                    <a:lnTo>
                      <a:pt x="335" y="480"/>
                    </a:lnTo>
                    <a:lnTo>
                      <a:pt x="449" y="234"/>
                    </a:lnTo>
                    <a:lnTo>
                      <a:pt x="574" y="0"/>
                    </a:lnTo>
                    <a:lnTo>
                      <a:pt x="562" y="0"/>
                    </a:lnTo>
                    <a:lnTo>
                      <a:pt x="437" y="234"/>
                    </a:lnTo>
                    <a:lnTo>
                      <a:pt x="323" y="480"/>
                    </a:lnTo>
                    <a:lnTo>
                      <a:pt x="227" y="737"/>
                    </a:lnTo>
                    <a:lnTo>
                      <a:pt x="150" y="1001"/>
                    </a:lnTo>
                    <a:lnTo>
                      <a:pt x="84" y="1277"/>
                    </a:lnTo>
                    <a:lnTo>
                      <a:pt x="42" y="1559"/>
                    </a:lnTo>
                    <a:lnTo>
                      <a:pt x="12" y="1852"/>
                    </a:lnTo>
                    <a:lnTo>
                      <a:pt x="0" y="2146"/>
                    </a:lnTo>
                    <a:lnTo>
                      <a:pt x="6" y="2434"/>
                    </a:lnTo>
                    <a:lnTo>
                      <a:pt x="30" y="2715"/>
                    </a:lnTo>
                    <a:lnTo>
                      <a:pt x="66" y="2997"/>
                    </a:lnTo>
                    <a:lnTo>
                      <a:pt x="120" y="3273"/>
                    </a:lnTo>
                    <a:lnTo>
                      <a:pt x="191" y="3549"/>
                    </a:lnTo>
                    <a:lnTo>
                      <a:pt x="275" y="3812"/>
                    </a:lnTo>
                    <a:lnTo>
                      <a:pt x="371" y="4070"/>
                    </a:lnTo>
                    <a:lnTo>
                      <a:pt x="484" y="4316"/>
                    </a:lnTo>
                    <a:lnTo>
                      <a:pt x="496" y="4316"/>
                    </a:lnTo>
                    <a:lnTo>
                      <a:pt x="383" y="4070"/>
                    </a:lnTo>
                    <a:lnTo>
                      <a:pt x="287" y="3812"/>
                    </a:lnTo>
                    <a:lnTo>
                      <a:pt x="203" y="3549"/>
                    </a:lnTo>
                    <a:lnTo>
                      <a:pt x="132" y="3273"/>
                    </a:lnTo>
                    <a:lnTo>
                      <a:pt x="78" y="2997"/>
                    </a:lnTo>
                    <a:lnTo>
                      <a:pt x="42" y="2715"/>
                    </a:lnTo>
                    <a:lnTo>
                      <a:pt x="18" y="2434"/>
                    </a:lnTo>
                    <a:lnTo>
                      <a:pt x="12" y="2146"/>
                    </a:lnTo>
                    <a:lnTo>
                      <a:pt x="12" y="2146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18" name="Freeform 18"/>
              <p:cNvSpPr>
                <a:spLocks/>
              </p:cNvSpPr>
              <p:nvPr userDrawn="1"/>
            </p:nvSpPr>
            <p:spPr bwMode="hidden">
              <a:xfrm>
                <a:off x="702" y="0"/>
                <a:ext cx="737" cy="4316"/>
              </a:xfrm>
              <a:custGeom>
                <a:avLst/>
                <a:gdLst/>
                <a:ahLst/>
                <a:cxnLst>
                  <a:cxn ang="0">
                    <a:pos x="12" y="2098"/>
                  </a:cxn>
                  <a:cxn ang="0">
                    <a:pos x="29" y="1798"/>
                  </a:cxn>
                  <a:cxn ang="0">
                    <a:pos x="71" y="1505"/>
                  </a:cxn>
                  <a:cxn ang="0">
                    <a:pos x="131" y="1223"/>
                  </a:cxn>
                  <a:cxn ang="0">
                    <a:pos x="215" y="941"/>
                  </a:cxn>
                  <a:cxn ang="0">
                    <a:pos x="316" y="689"/>
                  </a:cxn>
                  <a:cxn ang="0">
                    <a:pos x="442" y="444"/>
                  </a:cxn>
                  <a:cxn ang="0">
                    <a:pos x="580" y="216"/>
                  </a:cxn>
                  <a:cxn ang="0">
                    <a:pos x="735" y="0"/>
                  </a:cxn>
                  <a:cxn ang="0">
                    <a:pos x="723" y="0"/>
                  </a:cxn>
                  <a:cxn ang="0">
                    <a:pos x="568" y="210"/>
                  </a:cxn>
                  <a:cxn ang="0">
                    <a:pos x="430" y="438"/>
                  </a:cxn>
                  <a:cxn ang="0">
                    <a:pos x="311" y="683"/>
                  </a:cxn>
                  <a:cxn ang="0">
                    <a:pos x="209" y="941"/>
                  </a:cxn>
                  <a:cxn ang="0">
                    <a:pos x="125" y="1217"/>
                  </a:cxn>
                  <a:cxn ang="0">
                    <a:pos x="59" y="1505"/>
                  </a:cxn>
                  <a:cxn ang="0">
                    <a:pos x="18" y="1798"/>
                  </a:cxn>
                  <a:cxn ang="0">
                    <a:pos x="0" y="2098"/>
                  </a:cxn>
                  <a:cxn ang="0">
                    <a:pos x="6" y="2404"/>
                  </a:cxn>
                  <a:cxn ang="0">
                    <a:pos x="29" y="2709"/>
                  </a:cxn>
                  <a:cxn ang="0">
                    <a:pos x="77" y="3015"/>
                  </a:cxn>
                  <a:cxn ang="0">
                    <a:pos x="149" y="3315"/>
                  </a:cxn>
                  <a:cxn ang="0">
                    <a:pos x="227" y="3573"/>
                  </a:cxn>
                  <a:cxn ang="0">
                    <a:pos x="316" y="3824"/>
                  </a:cxn>
                  <a:cxn ang="0">
                    <a:pos x="424" y="4076"/>
                  </a:cxn>
                  <a:cxn ang="0">
                    <a:pos x="544" y="4316"/>
                  </a:cxn>
                  <a:cxn ang="0">
                    <a:pos x="556" y="4316"/>
                  </a:cxn>
                  <a:cxn ang="0">
                    <a:pos x="436" y="4076"/>
                  </a:cxn>
                  <a:cxn ang="0">
                    <a:pos x="328" y="3824"/>
                  </a:cxn>
                  <a:cxn ang="0">
                    <a:pos x="239" y="3573"/>
                  </a:cxn>
                  <a:cxn ang="0">
                    <a:pos x="161" y="3315"/>
                  </a:cxn>
                  <a:cxn ang="0">
                    <a:pos x="89" y="3015"/>
                  </a:cxn>
                  <a:cxn ang="0">
                    <a:pos x="41" y="2709"/>
                  </a:cxn>
                  <a:cxn ang="0">
                    <a:pos x="18" y="2404"/>
                  </a:cxn>
                  <a:cxn ang="0">
                    <a:pos x="12" y="2098"/>
                  </a:cxn>
                  <a:cxn ang="0">
                    <a:pos x="12" y="2098"/>
                  </a:cxn>
                </a:cxnLst>
                <a:rect l="0" t="0" r="r" b="b"/>
                <a:pathLst>
                  <a:path w="735" h="4316">
                    <a:moveTo>
                      <a:pt x="12" y="2098"/>
                    </a:moveTo>
                    <a:lnTo>
                      <a:pt x="29" y="1798"/>
                    </a:lnTo>
                    <a:lnTo>
                      <a:pt x="71" y="1505"/>
                    </a:lnTo>
                    <a:lnTo>
                      <a:pt x="131" y="1223"/>
                    </a:lnTo>
                    <a:lnTo>
                      <a:pt x="215" y="941"/>
                    </a:lnTo>
                    <a:lnTo>
                      <a:pt x="316" y="689"/>
                    </a:lnTo>
                    <a:lnTo>
                      <a:pt x="442" y="444"/>
                    </a:lnTo>
                    <a:lnTo>
                      <a:pt x="580" y="216"/>
                    </a:lnTo>
                    <a:lnTo>
                      <a:pt x="735" y="0"/>
                    </a:lnTo>
                    <a:lnTo>
                      <a:pt x="723" y="0"/>
                    </a:lnTo>
                    <a:lnTo>
                      <a:pt x="568" y="210"/>
                    </a:lnTo>
                    <a:lnTo>
                      <a:pt x="430" y="438"/>
                    </a:lnTo>
                    <a:lnTo>
                      <a:pt x="311" y="683"/>
                    </a:lnTo>
                    <a:lnTo>
                      <a:pt x="209" y="941"/>
                    </a:lnTo>
                    <a:lnTo>
                      <a:pt x="125" y="1217"/>
                    </a:lnTo>
                    <a:lnTo>
                      <a:pt x="59" y="1505"/>
                    </a:lnTo>
                    <a:lnTo>
                      <a:pt x="18" y="1798"/>
                    </a:lnTo>
                    <a:lnTo>
                      <a:pt x="0" y="2098"/>
                    </a:lnTo>
                    <a:lnTo>
                      <a:pt x="6" y="2404"/>
                    </a:lnTo>
                    <a:lnTo>
                      <a:pt x="29" y="2709"/>
                    </a:lnTo>
                    <a:lnTo>
                      <a:pt x="77" y="3015"/>
                    </a:lnTo>
                    <a:lnTo>
                      <a:pt x="149" y="3315"/>
                    </a:lnTo>
                    <a:lnTo>
                      <a:pt x="227" y="3573"/>
                    </a:lnTo>
                    <a:lnTo>
                      <a:pt x="316" y="3824"/>
                    </a:lnTo>
                    <a:lnTo>
                      <a:pt x="424" y="4076"/>
                    </a:lnTo>
                    <a:lnTo>
                      <a:pt x="544" y="4316"/>
                    </a:lnTo>
                    <a:lnTo>
                      <a:pt x="556" y="4316"/>
                    </a:lnTo>
                    <a:lnTo>
                      <a:pt x="436" y="4076"/>
                    </a:lnTo>
                    <a:lnTo>
                      <a:pt x="328" y="3824"/>
                    </a:lnTo>
                    <a:lnTo>
                      <a:pt x="239" y="3573"/>
                    </a:lnTo>
                    <a:lnTo>
                      <a:pt x="161" y="3315"/>
                    </a:lnTo>
                    <a:lnTo>
                      <a:pt x="89" y="3015"/>
                    </a:lnTo>
                    <a:lnTo>
                      <a:pt x="41" y="2709"/>
                    </a:lnTo>
                    <a:lnTo>
                      <a:pt x="18" y="2404"/>
                    </a:lnTo>
                    <a:lnTo>
                      <a:pt x="12" y="2098"/>
                    </a:lnTo>
                    <a:lnTo>
                      <a:pt x="12" y="209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19" name="Freeform 19"/>
              <p:cNvSpPr>
                <a:spLocks/>
              </p:cNvSpPr>
              <p:nvPr userDrawn="1"/>
            </p:nvSpPr>
            <p:spPr bwMode="hidden">
              <a:xfrm>
                <a:off x="288" y="0"/>
                <a:ext cx="840" cy="4316"/>
              </a:xfrm>
              <a:custGeom>
                <a:avLst/>
                <a:gdLst/>
                <a:ahLst/>
                <a:cxnLst>
                  <a:cxn ang="0">
                    <a:pos x="18" y="1948"/>
                  </a:cxn>
                  <a:cxn ang="0">
                    <a:pos x="48" y="1708"/>
                  </a:cxn>
                  <a:cxn ang="0">
                    <a:pos x="96" y="1475"/>
                  </a:cxn>
                  <a:cxn ang="0">
                    <a:pos x="161" y="1235"/>
                  </a:cxn>
                  <a:cxn ang="0">
                    <a:pos x="251" y="995"/>
                  </a:cxn>
                  <a:cxn ang="0">
                    <a:pos x="365" y="755"/>
                  </a:cxn>
                  <a:cxn ang="0">
                    <a:pos x="496" y="510"/>
                  </a:cxn>
                  <a:cxn ang="0">
                    <a:pos x="658" y="258"/>
                  </a:cxn>
                  <a:cxn ang="0">
                    <a:pos x="741" y="132"/>
                  </a:cxn>
                  <a:cxn ang="0">
                    <a:pos x="837" y="0"/>
                  </a:cxn>
                  <a:cxn ang="0">
                    <a:pos x="825" y="0"/>
                  </a:cxn>
                  <a:cxn ang="0">
                    <a:pos x="729" y="132"/>
                  </a:cxn>
                  <a:cxn ang="0">
                    <a:pos x="640" y="258"/>
                  </a:cxn>
                  <a:cxn ang="0">
                    <a:pos x="562" y="384"/>
                  </a:cxn>
                  <a:cxn ang="0">
                    <a:pos x="484" y="510"/>
                  </a:cxn>
                  <a:cxn ang="0">
                    <a:pos x="353" y="755"/>
                  </a:cxn>
                  <a:cxn ang="0">
                    <a:pos x="239" y="995"/>
                  </a:cxn>
                  <a:cxn ang="0">
                    <a:pos x="150" y="1235"/>
                  </a:cxn>
                  <a:cxn ang="0">
                    <a:pos x="84" y="1469"/>
                  </a:cxn>
                  <a:cxn ang="0">
                    <a:pos x="36" y="1702"/>
                  </a:cxn>
                  <a:cxn ang="0">
                    <a:pos x="6" y="1942"/>
                  </a:cxn>
                  <a:cxn ang="0">
                    <a:pos x="0" y="2200"/>
                  </a:cxn>
                  <a:cxn ang="0">
                    <a:pos x="12" y="2470"/>
                  </a:cxn>
                  <a:cxn ang="0">
                    <a:pos x="48" y="2739"/>
                  </a:cxn>
                  <a:cxn ang="0">
                    <a:pos x="114" y="3027"/>
                  </a:cxn>
                  <a:cxn ang="0">
                    <a:pos x="150" y="3171"/>
                  </a:cxn>
                  <a:cxn ang="0">
                    <a:pos x="197" y="3321"/>
                  </a:cxn>
                  <a:cxn ang="0">
                    <a:pos x="245" y="3477"/>
                  </a:cxn>
                  <a:cxn ang="0">
                    <a:pos x="305" y="3639"/>
                  </a:cxn>
                  <a:cxn ang="0">
                    <a:pos x="365" y="3800"/>
                  </a:cxn>
                  <a:cxn ang="0">
                    <a:pos x="437" y="3968"/>
                  </a:cxn>
                  <a:cxn ang="0">
                    <a:pos x="508" y="4136"/>
                  </a:cxn>
                  <a:cxn ang="0">
                    <a:pos x="592" y="4316"/>
                  </a:cxn>
                  <a:cxn ang="0">
                    <a:pos x="604" y="4316"/>
                  </a:cxn>
                  <a:cxn ang="0">
                    <a:pos x="520" y="4136"/>
                  </a:cxn>
                  <a:cxn ang="0">
                    <a:pos x="448" y="3968"/>
                  </a:cxn>
                  <a:cxn ang="0">
                    <a:pos x="377" y="3800"/>
                  </a:cxn>
                  <a:cxn ang="0">
                    <a:pos x="317" y="3639"/>
                  </a:cxn>
                  <a:cxn ang="0">
                    <a:pos x="257" y="3477"/>
                  </a:cxn>
                  <a:cxn ang="0">
                    <a:pos x="209" y="3327"/>
                  </a:cxn>
                  <a:cxn ang="0">
                    <a:pos x="161" y="3171"/>
                  </a:cxn>
                  <a:cxn ang="0">
                    <a:pos x="126" y="3027"/>
                  </a:cxn>
                  <a:cxn ang="0">
                    <a:pos x="60" y="2739"/>
                  </a:cxn>
                  <a:cxn ang="0">
                    <a:pos x="24" y="2470"/>
                  </a:cxn>
                  <a:cxn ang="0">
                    <a:pos x="12" y="2206"/>
                  </a:cxn>
                  <a:cxn ang="0">
                    <a:pos x="18" y="1948"/>
                  </a:cxn>
                  <a:cxn ang="0">
                    <a:pos x="18" y="1948"/>
                  </a:cxn>
                </a:cxnLst>
                <a:rect l="0" t="0" r="r" b="b"/>
                <a:pathLst>
                  <a:path w="837" h="4316">
                    <a:moveTo>
                      <a:pt x="18" y="1948"/>
                    </a:moveTo>
                    <a:lnTo>
                      <a:pt x="48" y="1708"/>
                    </a:lnTo>
                    <a:lnTo>
                      <a:pt x="96" y="1475"/>
                    </a:lnTo>
                    <a:lnTo>
                      <a:pt x="161" y="1235"/>
                    </a:lnTo>
                    <a:lnTo>
                      <a:pt x="251" y="995"/>
                    </a:lnTo>
                    <a:lnTo>
                      <a:pt x="365" y="755"/>
                    </a:lnTo>
                    <a:lnTo>
                      <a:pt x="496" y="510"/>
                    </a:lnTo>
                    <a:lnTo>
                      <a:pt x="658" y="258"/>
                    </a:lnTo>
                    <a:lnTo>
                      <a:pt x="741" y="132"/>
                    </a:lnTo>
                    <a:lnTo>
                      <a:pt x="837" y="0"/>
                    </a:lnTo>
                    <a:lnTo>
                      <a:pt x="825" y="0"/>
                    </a:lnTo>
                    <a:lnTo>
                      <a:pt x="729" y="132"/>
                    </a:lnTo>
                    <a:lnTo>
                      <a:pt x="640" y="258"/>
                    </a:lnTo>
                    <a:lnTo>
                      <a:pt x="562" y="384"/>
                    </a:lnTo>
                    <a:lnTo>
                      <a:pt x="484" y="510"/>
                    </a:lnTo>
                    <a:lnTo>
                      <a:pt x="353" y="755"/>
                    </a:lnTo>
                    <a:lnTo>
                      <a:pt x="239" y="995"/>
                    </a:lnTo>
                    <a:lnTo>
                      <a:pt x="150" y="1235"/>
                    </a:lnTo>
                    <a:lnTo>
                      <a:pt x="84" y="1469"/>
                    </a:lnTo>
                    <a:lnTo>
                      <a:pt x="36" y="1702"/>
                    </a:lnTo>
                    <a:lnTo>
                      <a:pt x="6" y="1942"/>
                    </a:lnTo>
                    <a:lnTo>
                      <a:pt x="0" y="2200"/>
                    </a:lnTo>
                    <a:lnTo>
                      <a:pt x="12" y="2470"/>
                    </a:lnTo>
                    <a:lnTo>
                      <a:pt x="48" y="2739"/>
                    </a:lnTo>
                    <a:lnTo>
                      <a:pt x="114" y="3027"/>
                    </a:lnTo>
                    <a:lnTo>
                      <a:pt x="150" y="3171"/>
                    </a:lnTo>
                    <a:lnTo>
                      <a:pt x="197" y="3321"/>
                    </a:lnTo>
                    <a:lnTo>
                      <a:pt x="245" y="3477"/>
                    </a:lnTo>
                    <a:lnTo>
                      <a:pt x="305" y="3639"/>
                    </a:lnTo>
                    <a:lnTo>
                      <a:pt x="365" y="3800"/>
                    </a:lnTo>
                    <a:lnTo>
                      <a:pt x="437" y="3968"/>
                    </a:lnTo>
                    <a:lnTo>
                      <a:pt x="508" y="4136"/>
                    </a:lnTo>
                    <a:lnTo>
                      <a:pt x="592" y="4316"/>
                    </a:lnTo>
                    <a:lnTo>
                      <a:pt x="604" y="4316"/>
                    </a:lnTo>
                    <a:lnTo>
                      <a:pt x="520" y="4136"/>
                    </a:lnTo>
                    <a:lnTo>
                      <a:pt x="448" y="3968"/>
                    </a:lnTo>
                    <a:lnTo>
                      <a:pt x="377" y="3800"/>
                    </a:lnTo>
                    <a:lnTo>
                      <a:pt x="317" y="3639"/>
                    </a:lnTo>
                    <a:lnTo>
                      <a:pt x="257" y="3477"/>
                    </a:lnTo>
                    <a:lnTo>
                      <a:pt x="209" y="3327"/>
                    </a:lnTo>
                    <a:lnTo>
                      <a:pt x="161" y="3171"/>
                    </a:lnTo>
                    <a:lnTo>
                      <a:pt x="126" y="3027"/>
                    </a:lnTo>
                    <a:lnTo>
                      <a:pt x="60" y="2739"/>
                    </a:lnTo>
                    <a:lnTo>
                      <a:pt x="24" y="2470"/>
                    </a:lnTo>
                    <a:lnTo>
                      <a:pt x="12" y="2206"/>
                    </a:lnTo>
                    <a:lnTo>
                      <a:pt x="18" y="1948"/>
                    </a:lnTo>
                    <a:lnTo>
                      <a:pt x="18" y="1948"/>
                    </a:lnTo>
                    <a:close/>
                  </a:path>
                </a:pathLst>
              </a:custGeom>
              <a:gradFill rotWithShape="0">
                <a:gsLst>
                  <a:gs pos="0">
                    <a:schemeClr val="bg1"/>
                  </a:gs>
                  <a:gs pos="100000">
                    <a:schemeClr val="bg1">
                      <a:gamma/>
                      <a:shade val="66667"/>
                      <a:invGamma/>
                    </a:scheme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</p:grpSp>
        <p:sp>
          <p:nvSpPr>
            <p:cNvPr id="25620" name="Freeform 20"/>
            <p:cNvSpPr>
              <a:spLocks/>
            </p:cNvSpPr>
            <p:nvPr/>
          </p:nvSpPr>
          <p:spPr bwMode="hidden">
            <a:xfrm>
              <a:off x="6" y="2901"/>
              <a:ext cx="606" cy="1415"/>
            </a:xfrm>
            <a:custGeom>
              <a:avLst/>
              <a:gdLst/>
              <a:ahLst/>
              <a:cxnLst>
                <a:cxn ang="0">
                  <a:pos x="0" y="54"/>
                </a:cxn>
                <a:cxn ang="0">
                  <a:pos x="42" y="228"/>
                </a:cxn>
                <a:cxn ang="0">
                  <a:pos x="96" y="402"/>
                </a:cxn>
                <a:cxn ang="0">
                  <a:pos x="161" y="576"/>
                </a:cxn>
                <a:cxn ang="0">
                  <a:pos x="227" y="744"/>
                </a:cxn>
                <a:cxn ang="0">
                  <a:pos x="305" y="917"/>
                </a:cxn>
                <a:cxn ang="0">
                  <a:pos x="389" y="1085"/>
                </a:cxn>
                <a:cxn ang="0">
                  <a:pos x="484" y="1253"/>
                </a:cxn>
                <a:cxn ang="0">
                  <a:pos x="586" y="1415"/>
                </a:cxn>
                <a:cxn ang="0">
                  <a:pos x="604" y="1415"/>
                </a:cxn>
                <a:cxn ang="0">
                  <a:pos x="496" y="1247"/>
                </a:cxn>
                <a:cxn ang="0">
                  <a:pos x="401" y="1073"/>
                </a:cxn>
                <a:cxn ang="0">
                  <a:pos x="311" y="899"/>
                </a:cxn>
                <a:cxn ang="0">
                  <a:pos x="233" y="720"/>
                </a:cxn>
                <a:cxn ang="0">
                  <a:pos x="161" y="546"/>
                </a:cxn>
                <a:cxn ang="0">
                  <a:pos x="102" y="366"/>
                </a:cxn>
                <a:cxn ang="0">
                  <a:pos x="48" y="180"/>
                </a:cxn>
                <a:cxn ang="0">
                  <a:pos x="0" y="0"/>
                </a:cxn>
                <a:cxn ang="0">
                  <a:pos x="0" y="54"/>
                </a:cxn>
                <a:cxn ang="0">
                  <a:pos x="0" y="54"/>
                </a:cxn>
              </a:cxnLst>
              <a:rect l="0" t="0" r="r" b="b"/>
              <a:pathLst>
                <a:path w="604" h="1415">
                  <a:moveTo>
                    <a:pt x="0" y="54"/>
                  </a:moveTo>
                  <a:lnTo>
                    <a:pt x="42" y="228"/>
                  </a:lnTo>
                  <a:lnTo>
                    <a:pt x="96" y="402"/>
                  </a:lnTo>
                  <a:lnTo>
                    <a:pt x="161" y="576"/>
                  </a:lnTo>
                  <a:lnTo>
                    <a:pt x="227" y="744"/>
                  </a:lnTo>
                  <a:lnTo>
                    <a:pt x="305" y="917"/>
                  </a:lnTo>
                  <a:lnTo>
                    <a:pt x="389" y="1085"/>
                  </a:lnTo>
                  <a:lnTo>
                    <a:pt x="484" y="1253"/>
                  </a:lnTo>
                  <a:lnTo>
                    <a:pt x="586" y="1415"/>
                  </a:lnTo>
                  <a:lnTo>
                    <a:pt x="604" y="1415"/>
                  </a:lnTo>
                  <a:lnTo>
                    <a:pt x="496" y="1247"/>
                  </a:lnTo>
                  <a:lnTo>
                    <a:pt x="401" y="1073"/>
                  </a:lnTo>
                  <a:lnTo>
                    <a:pt x="311" y="899"/>
                  </a:lnTo>
                  <a:lnTo>
                    <a:pt x="233" y="720"/>
                  </a:lnTo>
                  <a:lnTo>
                    <a:pt x="161" y="546"/>
                  </a:lnTo>
                  <a:lnTo>
                    <a:pt x="102" y="366"/>
                  </a:lnTo>
                  <a:lnTo>
                    <a:pt x="48" y="180"/>
                  </a:lnTo>
                  <a:lnTo>
                    <a:pt x="0" y="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21" name="Freeform 21"/>
            <p:cNvSpPr>
              <a:spLocks/>
            </p:cNvSpPr>
            <p:nvPr/>
          </p:nvSpPr>
          <p:spPr bwMode="hidden">
            <a:xfrm>
              <a:off x="6" y="3890"/>
              <a:ext cx="228" cy="426"/>
            </a:xfrm>
            <a:custGeom>
              <a:avLst/>
              <a:gdLst/>
              <a:ahLst/>
              <a:cxnLst>
                <a:cxn ang="0">
                  <a:pos x="0" y="30"/>
                </a:cxn>
                <a:cxn ang="0">
                  <a:pos x="108" y="240"/>
                </a:cxn>
                <a:cxn ang="0">
                  <a:pos x="215" y="426"/>
                </a:cxn>
                <a:cxn ang="0">
                  <a:pos x="227" y="426"/>
                </a:cxn>
                <a:cxn ang="0">
                  <a:pos x="167" y="330"/>
                </a:cxn>
                <a:cxn ang="0">
                  <a:pos x="114" y="222"/>
                </a:cxn>
                <a:cxn ang="0">
                  <a:pos x="0" y="0"/>
                </a:cxn>
                <a:cxn ang="0">
                  <a:pos x="0" y="30"/>
                </a:cxn>
                <a:cxn ang="0">
                  <a:pos x="0" y="30"/>
                </a:cxn>
              </a:cxnLst>
              <a:rect l="0" t="0" r="r" b="b"/>
              <a:pathLst>
                <a:path w="227" h="426">
                  <a:moveTo>
                    <a:pt x="0" y="30"/>
                  </a:moveTo>
                  <a:lnTo>
                    <a:pt x="108" y="240"/>
                  </a:lnTo>
                  <a:lnTo>
                    <a:pt x="215" y="426"/>
                  </a:lnTo>
                  <a:lnTo>
                    <a:pt x="227" y="426"/>
                  </a:lnTo>
                  <a:lnTo>
                    <a:pt x="167" y="330"/>
                  </a:lnTo>
                  <a:lnTo>
                    <a:pt x="114" y="222"/>
                  </a:lnTo>
                  <a:lnTo>
                    <a:pt x="0" y="0"/>
                  </a:lnTo>
                  <a:lnTo>
                    <a:pt x="0" y="30"/>
                  </a:lnTo>
                  <a:lnTo>
                    <a:pt x="0" y="30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2">
                    <a:gamma/>
                    <a:shade val="60784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22" name="Freeform 22"/>
            <p:cNvSpPr>
              <a:spLocks/>
            </p:cNvSpPr>
            <p:nvPr/>
          </p:nvSpPr>
          <p:spPr bwMode="hidden">
            <a:xfrm>
              <a:off x="4776" y="0"/>
              <a:ext cx="984" cy="1786"/>
            </a:xfrm>
            <a:custGeom>
              <a:avLst/>
              <a:gdLst/>
              <a:ahLst/>
              <a:cxnLst>
                <a:cxn ang="0">
                  <a:pos x="981" y="1786"/>
                </a:cxn>
                <a:cxn ang="0">
                  <a:pos x="981" y="1720"/>
                </a:cxn>
                <a:cxn ang="0">
                  <a:pos x="969" y="1666"/>
                </a:cxn>
                <a:cxn ang="0">
                  <a:pos x="957" y="1613"/>
                </a:cxn>
                <a:cxn ang="0">
                  <a:pos x="921" y="1487"/>
                </a:cxn>
                <a:cxn ang="0">
                  <a:pos x="885" y="1361"/>
                </a:cxn>
                <a:cxn ang="0">
                  <a:pos x="796" y="1121"/>
                </a:cxn>
                <a:cxn ang="0">
                  <a:pos x="682" y="899"/>
                </a:cxn>
                <a:cxn ang="0">
                  <a:pos x="562" y="689"/>
                </a:cxn>
                <a:cxn ang="0">
                  <a:pos x="431" y="498"/>
                </a:cxn>
                <a:cxn ang="0">
                  <a:pos x="293" y="318"/>
                </a:cxn>
                <a:cxn ang="0">
                  <a:pos x="150" y="150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38" y="150"/>
                </a:cxn>
                <a:cxn ang="0">
                  <a:pos x="275" y="318"/>
                </a:cxn>
                <a:cxn ang="0">
                  <a:pos x="413" y="498"/>
                </a:cxn>
                <a:cxn ang="0">
                  <a:pos x="545" y="689"/>
                </a:cxn>
                <a:cxn ang="0">
                  <a:pos x="670" y="899"/>
                </a:cxn>
                <a:cxn ang="0">
                  <a:pos x="778" y="1121"/>
                </a:cxn>
                <a:cxn ang="0">
                  <a:pos x="873" y="1361"/>
                </a:cxn>
                <a:cxn ang="0">
                  <a:pos x="909" y="1487"/>
                </a:cxn>
                <a:cxn ang="0">
                  <a:pos x="945" y="1619"/>
                </a:cxn>
                <a:cxn ang="0">
                  <a:pos x="963" y="1702"/>
                </a:cxn>
                <a:cxn ang="0">
                  <a:pos x="981" y="1786"/>
                </a:cxn>
                <a:cxn ang="0">
                  <a:pos x="981" y="1786"/>
                </a:cxn>
              </a:cxnLst>
              <a:rect l="0" t="0" r="r" b="b"/>
              <a:pathLst>
                <a:path w="981" h="1786">
                  <a:moveTo>
                    <a:pt x="981" y="1786"/>
                  </a:moveTo>
                  <a:lnTo>
                    <a:pt x="981" y="1720"/>
                  </a:lnTo>
                  <a:lnTo>
                    <a:pt x="969" y="1666"/>
                  </a:lnTo>
                  <a:lnTo>
                    <a:pt x="957" y="1613"/>
                  </a:lnTo>
                  <a:lnTo>
                    <a:pt x="921" y="1487"/>
                  </a:lnTo>
                  <a:lnTo>
                    <a:pt x="885" y="1361"/>
                  </a:lnTo>
                  <a:lnTo>
                    <a:pt x="796" y="1121"/>
                  </a:lnTo>
                  <a:lnTo>
                    <a:pt x="682" y="899"/>
                  </a:lnTo>
                  <a:lnTo>
                    <a:pt x="562" y="689"/>
                  </a:lnTo>
                  <a:lnTo>
                    <a:pt x="431" y="498"/>
                  </a:lnTo>
                  <a:lnTo>
                    <a:pt x="293" y="318"/>
                  </a:lnTo>
                  <a:lnTo>
                    <a:pt x="150" y="150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38" y="150"/>
                  </a:lnTo>
                  <a:lnTo>
                    <a:pt x="275" y="318"/>
                  </a:lnTo>
                  <a:lnTo>
                    <a:pt x="413" y="498"/>
                  </a:lnTo>
                  <a:lnTo>
                    <a:pt x="545" y="689"/>
                  </a:lnTo>
                  <a:lnTo>
                    <a:pt x="670" y="899"/>
                  </a:lnTo>
                  <a:lnTo>
                    <a:pt x="778" y="1121"/>
                  </a:lnTo>
                  <a:lnTo>
                    <a:pt x="873" y="1361"/>
                  </a:lnTo>
                  <a:lnTo>
                    <a:pt x="909" y="1487"/>
                  </a:lnTo>
                  <a:lnTo>
                    <a:pt x="945" y="1619"/>
                  </a:lnTo>
                  <a:lnTo>
                    <a:pt x="963" y="1702"/>
                  </a:lnTo>
                  <a:lnTo>
                    <a:pt x="981" y="1786"/>
                  </a:lnTo>
                  <a:lnTo>
                    <a:pt x="981" y="178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23" name="Freeform 23"/>
            <p:cNvSpPr>
              <a:spLocks/>
            </p:cNvSpPr>
            <p:nvPr/>
          </p:nvSpPr>
          <p:spPr bwMode="hidden">
            <a:xfrm>
              <a:off x="5041" y="0"/>
              <a:ext cx="719" cy="845"/>
            </a:xfrm>
            <a:custGeom>
              <a:avLst/>
              <a:gdLst/>
              <a:ahLst/>
              <a:cxnLst>
                <a:cxn ang="0">
                  <a:pos x="717" y="845"/>
                </a:cxn>
                <a:cxn ang="0">
                  <a:pos x="717" y="821"/>
                </a:cxn>
                <a:cxn ang="0">
                  <a:pos x="574" y="605"/>
                </a:cxn>
                <a:cxn ang="0">
                  <a:pos x="406" y="396"/>
                </a:cxn>
                <a:cxn ang="0">
                  <a:pos x="221" y="192"/>
                </a:cxn>
                <a:cxn ang="0">
                  <a:pos x="17" y="0"/>
                </a:cxn>
                <a:cxn ang="0">
                  <a:pos x="0" y="0"/>
                </a:cxn>
                <a:cxn ang="0">
                  <a:pos x="209" y="198"/>
                </a:cxn>
                <a:cxn ang="0">
                  <a:pos x="400" y="408"/>
                </a:cxn>
                <a:cxn ang="0">
                  <a:pos x="568" y="623"/>
                </a:cxn>
                <a:cxn ang="0">
                  <a:pos x="717" y="845"/>
                </a:cxn>
                <a:cxn ang="0">
                  <a:pos x="717" y="845"/>
                </a:cxn>
              </a:cxnLst>
              <a:rect l="0" t="0" r="r" b="b"/>
              <a:pathLst>
                <a:path w="717" h="845">
                  <a:moveTo>
                    <a:pt x="717" y="845"/>
                  </a:moveTo>
                  <a:lnTo>
                    <a:pt x="717" y="821"/>
                  </a:lnTo>
                  <a:lnTo>
                    <a:pt x="574" y="605"/>
                  </a:lnTo>
                  <a:lnTo>
                    <a:pt x="406" y="396"/>
                  </a:lnTo>
                  <a:lnTo>
                    <a:pt x="221" y="192"/>
                  </a:lnTo>
                  <a:lnTo>
                    <a:pt x="17" y="0"/>
                  </a:lnTo>
                  <a:lnTo>
                    <a:pt x="0" y="0"/>
                  </a:lnTo>
                  <a:lnTo>
                    <a:pt x="209" y="198"/>
                  </a:lnTo>
                  <a:lnTo>
                    <a:pt x="400" y="408"/>
                  </a:lnTo>
                  <a:lnTo>
                    <a:pt x="568" y="623"/>
                  </a:lnTo>
                  <a:lnTo>
                    <a:pt x="717" y="845"/>
                  </a:lnTo>
                  <a:lnTo>
                    <a:pt x="717" y="84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24" name="Freeform 24"/>
            <p:cNvSpPr>
              <a:spLocks/>
            </p:cNvSpPr>
            <p:nvPr/>
          </p:nvSpPr>
          <p:spPr bwMode="hidden">
            <a:xfrm>
              <a:off x="5352" y="0"/>
              <a:ext cx="408" cy="414"/>
            </a:xfrm>
            <a:custGeom>
              <a:avLst/>
              <a:gdLst/>
              <a:ahLst/>
              <a:cxnLst>
                <a:cxn ang="0">
                  <a:pos x="407" y="414"/>
                </a:cxn>
                <a:cxn ang="0">
                  <a:pos x="407" y="396"/>
                </a:cxn>
                <a:cxn ang="0">
                  <a:pos x="222" y="192"/>
                </a:cxn>
                <a:cxn ang="0">
                  <a:pos x="12" y="0"/>
                </a:cxn>
                <a:cxn ang="0">
                  <a:pos x="0" y="0"/>
                </a:cxn>
                <a:cxn ang="0">
                  <a:pos x="108" y="102"/>
                </a:cxn>
                <a:cxn ang="0">
                  <a:pos x="216" y="204"/>
                </a:cxn>
                <a:cxn ang="0">
                  <a:pos x="407" y="414"/>
                </a:cxn>
                <a:cxn ang="0">
                  <a:pos x="407" y="414"/>
                </a:cxn>
              </a:cxnLst>
              <a:rect l="0" t="0" r="r" b="b"/>
              <a:pathLst>
                <a:path w="407" h="414">
                  <a:moveTo>
                    <a:pt x="407" y="414"/>
                  </a:moveTo>
                  <a:lnTo>
                    <a:pt x="407" y="396"/>
                  </a:lnTo>
                  <a:lnTo>
                    <a:pt x="222" y="192"/>
                  </a:lnTo>
                  <a:lnTo>
                    <a:pt x="12" y="0"/>
                  </a:lnTo>
                  <a:lnTo>
                    <a:pt x="0" y="0"/>
                  </a:lnTo>
                  <a:lnTo>
                    <a:pt x="108" y="102"/>
                  </a:lnTo>
                  <a:lnTo>
                    <a:pt x="216" y="204"/>
                  </a:lnTo>
                  <a:lnTo>
                    <a:pt x="407" y="414"/>
                  </a:lnTo>
                  <a:lnTo>
                    <a:pt x="407" y="4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25" name="Freeform 25"/>
            <p:cNvSpPr>
              <a:spLocks/>
            </p:cNvSpPr>
            <p:nvPr/>
          </p:nvSpPr>
          <p:spPr bwMode="hidden">
            <a:xfrm>
              <a:off x="6" y="0"/>
              <a:ext cx="858" cy="1409"/>
            </a:xfrm>
            <a:custGeom>
              <a:avLst/>
              <a:gdLst/>
              <a:ahLst/>
              <a:cxnLst>
                <a:cxn ang="0">
                  <a:pos x="0" y="1361"/>
                </a:cxn>
                <a:cxn ang="0">
                  <a:pos x="0" y="1409"/>
                </a:cxn>
                <a:cxn ang="0">
                  <a:pos x="54" y="1211"/>
                </a:cxn>
                <a:cxn ang="0">
                  <a:pos x="126" y="1013"/>
                </a:cxn>
                <a:cxn ang="0">
                  <a:pos x="215" y="827"/>
                </a:cxn>
                <a:cxn ang="0">
                  <a:pos x="311" y="647"/>
                </a:cxn>
                <a:cxn ang="0">
                  <a:pos x="431" y="474"/>
                </a:cxn>
                <a:cxn ang="0">
                  <a:pos x="556" y="312"/>
                </a:cxn>
                <a:cxn ang="0">
                  <a:pos x="700" y="150"/>
                </a:cxn>
                <a:cxn ang="0">
                  <a:pos x="855" y="0"/>
                </a:cxn>
                <a:cxn ang="0">
                  <a:pos x="837" y="0"/>
                </a:cxn>
                <a:cxn ang="0">
                  <a:pos x="688" y="144"/>
                </a:cxn>
                <a:cxn ang="0">
                  <a:pos x="550" y="300"/>
                </a:cxn>
                <a:cxn ang="0">
                  <a:pos x="425" y="462"/>
                </a:cxn>
                <a:cxn ang="0">
                  <a:pos x="311" y="629"/>
                </a:cxn>
                <a:cxn ang="0">
                  <a:pos x="215" y="803"/>
                </a:cxn>
                <a:cxn ang="0">
                  <a:pos x="132" y="983"/>
                </a:cxn>
                <a:cxn ang="0">
                  <a:pos x="60" y="1169"/>
                </a:cxn>
                <a:cxn ang="0">
                  <a:pos x="0" y="1361"/>
                </a:cxn>
                <a:cxn ang="0">
                  <a:pos x="0" y="1361"/>
                </a:cxn>
              </a:cxnLst>
              <a:rect l="0" t="0" r="r" b="b"/>
              <a:pathLst>
                <a:path w="855" h="1409">
                  <a:moveTo>
                    <a:pt x="0" y="1361"/>
                  </a:moveTo>
                  <a:lnTo>
                    <a:pt x="0" y="1409"/>
                  </a:lnTo>
                  <a:lnTo>
                    <a:pt x="54" y="1211"/>
                  </a:lnTo>
                  <a:lnTo>
                    <a:pt x="126" y="1013"/>
                  </a:lnTo>
                  <a:lnTo>
                    <a:pt x="215" y="827"/>
                  </a:lnTo>
                  <a:lnTo>
                    <a:pt x="311" y="647"/>
                  </a:lnTo>
                  <a:lnTo>
                    <a:pt x="431" y="474"/>
                  </a:lnTo>
                  <a:lnTo>
                    <a:pt x="556" y="312"/>
                  </a:lnTo>
                  <a:lnTo>
                    <a:pt x="700" y="150"/>
                  </a:lnTo>
                  <a:lnTo>
                    <a:pt x="855" y="0"/>
                  </a:lnTo>
                  <a:lnTo>
                    <a:pt x="837" y="0"/>
                  </a:lnTo>
                  <a:lnTo>
                    <a:pt x="688" y="144"/>
                  </a:lnTo>
                  <a:lnTo>
                    <a:pt x="550" y="300"/>
                  </a:lnTo>
                  <a:lnTo>
                    <a:pt x="425" y="462"/>
                  </a:lnTo>
                  <a:lnTo>
                    <a:pt x="311" y="629"/>
                  </a:lnTo>
                  <a:lnTo>
                    <a:pt x="215" y="803"/>
                  </a:lnTo>
                  <a:lnTo>
                    <a:pt x="132" y="983"/>
                  </a:lnTo>
                  <a:lnTo>
                    <a:pt x="60" y="1169"/>
                  </a:lnTo>
                  <a:lnTo>
                    <a:pt x="0" y="1361"/>
                  </a:lnTo>
                  <a:lnTo>
                    <a:pt x="0" y="1361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100000">
                  <a:schemeClr val="bg1">
                    <a:gamma/>
                    <a:shade val="94118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26" name="Freeform 26"/>
            <p:cNvSpPr>
              <a:spLocks/>
            </p:cNvSpPr>
            <p:nvPr/>
          </p:nvSpPr>
          <p:spPr bwMode="hidden">
            <a:xfrm>
              <a:off x="6" y="0"/>
              <a:ext cx="588" cy="599"/>
            </a:xfrm>
            <a:custGeom>
              <a:avLst/>
              <a:gdLst/>
              <a:ahLst/>
              <a:cxnLst>
                <a:cxn ang="0">
                  <a:pos x="586" y="0"/>
                </a:cxn>
                <a:cxn ang="0">
                  <a:pos x="568" y="0"/>
                </a:cxn>
                <a:cxn ang="0">
                  <a:pos x="407" y="132"/>
                </a:cxn>
                <a:cxn ang="0">
                  <a:pos x="257" y="270"/>
                </a:cxn>
                <a:cxn ang="0">
                  <a:pos x="120" y="420"/>
                </a:cxn>
                <a:cxn ang="0">
                  <a:pos x="0" y="575"/>
                </a:cxn>
                <a:cxn ang="0">
                  <a:pos x="0" y="599"/>
                </a:cxn>
                <a:cxn ang="0">
                  <a:pos x="120" y="432"/>
                </a:cxn>
                <a:cxn ang="0">
                  <a:pos x="257" y="282"/>
                </a:cxn>
                <a:cxn ang="0">
                  <a:pos x="413" y="138"/>
                </a:cxn>
                <a:cxn ang="0">
                  <a:pos x="586" y="0"/>
                </a:cxn>
                <a:cxn ang="0">
                  <a:pos x="586" y="0"/>
                </a:cxn>
              </a:cxnLst>
              <a:rect l="0" t="0" r="r" b="b"/>
              <a:pathLst>
                <a:path w="586" h="599">
                  <a:moveTo>
                    <a:pt x="586" y="0"/>
                  </a:moveTo>
                  <a:lnTo>
                    <a:pt x="568" y="0"/>
                  </a:lnTo>
                  <a:lnTo>
                    <a:pt x="407" y="132"/>
                  </a:lnTo>
                  <a:lnTo>
                    <a:pt x="257" y="270"/>
                  </a:lnTo>
                  <a:lnTo>
                    <a:pt x="120" y="420"/>
                  </a:lnTo>
                  <a:lnTo>
                    <a:pt x="0" y="575"/>
                  </a:lnTo>
                  <a:lnTo>
                    <a:pt x="0" y="599"/>
                  </a:lnTo>
                  <a:lnTo>
                    <a:pt x="120" y="432"/>
                  </a:lnTo>
                  <a:lnTo>
                    <a:pt x="257" y="282"/>
                  </a:lnTo>
                  <a:lnTo>
                    <a:pt x="413" y="138"/>
                  </a:lnTo>
                  <a:lnTo>
                    <a:pt x="586" y="0"/>
                  </a:lnTo>
                  <a:lnTo>
                    <a:pt x="586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27" name="Freeform 27"/>
            <p:cNvSpPr>
              <a:spLocks/>
            </p:cNvSpPr>
            <p:nvPr/>
          </p:nvSpPr>
          <p:spPr bwMode="hidden">
            <a:xfrm>
              <a:off x="6" y="0"/>
              <a:ext cx="270" cy="252"/>
            </a:xfrm>
            <a:custGeom>
              <a:avLst/>
              <a:gdLst/>
              <a:ahLst/>
              <a:cxnLst>
                <a:cxn ang="0">
                  <a:pos x="269" y="0"/>
                </a:cxn>
                <a:cxn ang="0">
                  <a:pos x="251" y="0"/>
                </a:cxn>
                <a:cxn ang="0">
                  <a:pos x="120" y="114"/>
                </a:cxn>
                <a:cxn ang="0">
                  <a:pos x="60" y="174"/>
                </a:cxn>
                <a:cxn ang="0">
                  <a:pos x="0" y="234"/>
                </a:cxn>
                <a:cxn ang="0">
                  <a:pos x="0" y="252"/>
                </a:cxn>
                <a:cxn ang="0">
                  <a:pos x="126" y="120"/>
                </a:cxn>
                <a:cxn ang="0">
                  <a:pos x="269" y="0"/>
                </a:cxn>
                <a:cxn ang="0">
                  <a:pos x="269" y="0"/>
                </a:cxn>
              </a:cxnLst>
              <a:rect l="0" t="0" r="r" b="b"/>
              <a:pathLst>
                <a:path w="269" h="252">
                  <a:moveTo>
                    <a:pt x="269" y="0"/>
                  </a:moveTo>
                  <a:lnTo>
                    <a:pt x="251" y="0"/>
                  </a:lnTo>
                  <a:lnTo>
                    <a:pt x="120" y="114"/>
                  </a:lnTo>
                  <a:lnTo>
                    <a:pt x="60" y="174"/>
                  </a:lnTo>
                  <a:lnTo>
                    <a:pt x="0" y="234"/>
                  </a:lnTo>
                  <a:lnTo>
                    <a:pt x="0" y="252"/>
                  </a:lnTo>
                  <a:lnTo>
                    <a:pt x="126" y="120"/>
                  </a:lnTo>
                  <a:lnTo>
                    <a:pt x="269" y="0"/>
                  </a:lnTo>
                  <a:lnTo>
                    <a:pt x="269" y="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28" name="Line 28"/>
            <p:cNvSpPr>
              <a:spLocks noChangeShapeType="1"/>
            </p:cNvSpPr>
            <p:nvPr/>
          </p:nvSpPr>
          <p:spPr bwMode="hidden">
            <a:xfrm>
              <a:off x="1" y="2749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29" name="Line 29"/>
            <p:cNvSpPr>
              <a:spLocks noChangeShapeType="1"/>
            </p:cNvSpPr>
            <p:nvPr/>
          </p:nvSpPr>
          <p:spPr bwMode="hidden">
            <a:xfrm>
              <a:off x="1" y="2356"/>
              <a:ext cx="5758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30" name="Line 30"/>
            <p:cNvSpPr>
              <a:spLocks noChangeShapeType="1"/>
            </p:cNvSpPr>
            <p:nvPr/>
          </p:nvSpPr>
          <p:spPr bwMode="hidden">
            <a:xfrm>
              <a:off x="1" y="3142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grpSp>
          <p:nvGrpSpPr>
            <p:cNvPr id="2071" name="Group 31"/>
            <p:cNvGrpSpPr>
              <a:grpSpLocks/>
            </p:cNvGrpSpPr>
            <p:nvPr/>
          </p:nvGrpSpPr>
          <p:grpSpPr bwMode="auto">
            <a:xfrm>
              <a:off x="1" y="392"/>
              <a:ext cx="5758" cy="1571"/>
              <a:chOff x="1" y="392"/>
              <a:chExt cx="5758" cy="1571"/>
            </a:xfrm>
          </p:grpSpPr>
          <p:sp>
            <p:nvSpPr>
              <p:cNvPr id="25632" name="Line 32"/>
              <p:cNvSpPr>
                <a:spLocks noChangeShapeType="1"/>
              </p:cNvSpPr>
              <p:nvPr userDrawn="1"/>
            </p:nvSpPr>
            <p:spPr bwMode="hidden">
              <a:xfrm>
                <a:off x="1" y="784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33" name="Line 33"/>
              <p:cNvSpPr>
                <a:spLocks noChangeShapeType="1"/>
              </p:cNvSpPr>
              <p:nvPr userDrawn="1"/>
            </p:nvSpPr>
            <p:spPr bwMode="hidden">
              <a:xfrm>
                <a:off x="1" y="1963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34" name="Line 34"/>
              <p:cNvSpPr>
                <a:spLocks noChangeShapeType="1"/>
              </p:cNvSpPr>
              <p:nvPr userDrawn="1"/>
            </p:nvSpPr>
            <p:spPr bwMode="hidden">
              <a:xfrm>
                <a:off x="1" y="1570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35" name="Line 35"/>
              <p:cNvSpPr>
                <a:spLocks noChangeShapeType="1"/>
              </p:cNvSpPr>
              <p:nvPr userDrawn="1"/>
            </p:nvSpPr>
            <p:spPr bwMode="hidden">
              <a:xfrm>
                <a:off x="1" y="1177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  <p:sp>
            <p:nvSpPr>
              <p:cNvPr id="25636" name="Line 36"/>
              <p:cNvSpPr>
                <a:spLocks noChangeShapeType="1"/>
              </p:cNvSpPr>
              <p:nvPr userDrawn="1"/>
            </p:nvSpPr>
            <p:spPr bwMode="hidden">
              <a:xfrm>
                <a:off x="1" y="392"/>
                <a:ext cx="5758" cy="0"/>
              </a:xfrm>
              <a:prstGeom prst="line">
                <a:avLst/>
              </a:prstGeom>
              <a:noFill/>
              <a:ln w="15875">
                <a:solidFill>
                  <a:schemeClr val="bg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 dirty="0"/>
              </a:p>
            </p:txBody>
          </p:sp>
        </p:grpSp>
        <p:sp>
          <p:nvSpPr>
            <p:cNvPr id="25637" name="Line 37"/>
            <p:cNvSpPr>
              <a:spLocks noChangeShapeType="1"/>
            </p:cNvSpPr>
            <p:nvPr/>
          </p:nvSpPr>
          <p:spPr bwMode="hidden">
            <a:xfrm>
              <a:off x="1" y="3928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  <p:sp>
          <p:nvSpPr>
            <p:cNvPr id="25638" name="Line 38"/>
            <p:cNvSpPr>
              <a:spLocks noChangeShapeType="1"/>
            </p:cNvSpPr>
            <p:nvPr/>
          </p:nvSpPr>
          <p:spPr bwMode="hidden">
            <a:xfrm>
              <a:off x="1" y="3535"/>
              <a:ext cx="5758" cy="0"/>
            </a:xfrm>
            <a:prstGeom prst="line">
              <a:avLst/>
            </a:prstGeom>
            <a:noFill/>
            <a:ln w="15875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 dirty="0"/>
            </a:p>
          </p:txBody>
        </p:sp>
      </p:grpSp>
      <p:sp>
        <p:nvSpPr>
          <p:cNvPr id="25639" name="Rectangle 39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5640" name="Rectangle 4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5641" name="Rectangle 4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25642" name="Rectangle 4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9AEF9033-FEB0-4D75-928C-89E4D0B13E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25643" name="Rectangle 4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62" r:id="rId1"/>
    <p:sldLayoutId id="2147483761" r:id="rId2"/>
    <p:sldLayoutId id="2147483760" r:id="rId3"/>
    <p:sldLayoutId id="2147483759" r:id="rId4"/>
    <p:sldLayoutId id="2147483758" r:id="rId5"/>
    <p:sldLayoutId id="2147483757" r:id="rId6"/>
    <p:sldLayoutId id="2147483756" r:id="rId7"/>
    <p:sldLayoutId id="2147483755" r:id="rId8"/>
    <p:sldLayoutId id="2147483754" r:id="rId9"/>
    <p:sldLayoutId id="2147483753" r:id="rId10"/>
    <p:sldLayoutId id="2147483752" r:id="rId11"/>
    <p:sldLayoutId id="2147483751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 altLang="ru-RU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D0CBD6DF-E441-46DD-9EAA-41857AE6EDC5}" type="slidenum">
              <a:rPr lang="ru-RU" altLang="ru-RU">
                <a:solidFill>
                  <a:prstClr val="black">
                    <a:tint val="75000"/>
                  </a:prstClr>
                </a:solidFill>
                <a:latin typeface="Arial" charset="0"/>
                <a:cs typeface="Arial" charset="0"/>
              </a:rPr>
              <a:pPr>
                <a:defRPr/>
              </a:pPr>
              <a:t>‹#›</a:t>
            </a:fld>
            <a:endParaRPr lang="ru-RU" altLang="ru-RU">
              <a:solidFill>
                <a:prstClr val="black">
                  <a:tint val="75000"/>
                </a:prstClr>
              </a:solidFill>
              <a:latin typeface="Arial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69" r:id="rId5"/>
    <p:sldLayoutId id="2147483770" r:id="rId6"/>
    <p:sldLayoutId id="2147483771" r:id="rId7"/>
    <p:sldLayoutId id="2147483772" r:id="rId8"/>
    <p:sldLayoutId id="2147483773" r:id="rId9"/>
    <p:sldLayoutId id="2147483774" r:id="rId10"/>
    <p:sldLayoutId id="2147483775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bashgmu.ru/" TargetMode="Externa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w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468313" y="2205038"/>
            <a:ext cx="8318500" cy="3640137"/>
          </a:xfrm>
        </p:spPr>
        <p:txBody>
          <a:bodyPr/>
          <a:lstStyle/>
          <a:p>
            <a:pPr algn="l"/>
            <a:r>
              <a:rPr lang="ru-RU" altLang="ru-RU" sz="2000" dirty="0" smtClean="0">
                <a:solidFill>
                  <a:srgbClr val="254061"/>
                </a:solidFill>
              </a:rPr>
              <a:t/>
            </a:r>
            <a:br>
              <a:rPr lang="ru-RU" altLang="ru-RU" sz="2000" dirty="0" smtClean="0">
                <a:solidFill>
                  <a:srgbClr val="254061"/>
                </a:solidFill>
              </a:rPr>
            </a:br>
            <a:r>
              <a:rPr lang="ru-RU" altLang="ru-RU" sz="2000" dirty="0" smtClean="0">
                <a:solidFill>
                  <a:srgbClr val="254061"/>
                </a:solidFill>
              </a:rPr>
              <a:t/>
            </a:r>
            <a:br>
              <a:rPr lang="ru-RU" altLang="ru-RU" sz="2000" dirty="0" smtClean="0">
                <a:solidFill>
                  <a:srgbClr val="254061"/>
                </a:solidFill>
              </a:rPr>
            </a:br>
            <a:endParaRPr lang="ru-RU" altLang="ru-RU" sz="2000" dirty="0" smtClean="0">
              <a:solidFill>
                <a:srgbClr val="254061"/>
              </a:solidFill>
              <a:latin typeface="Arial" charset="0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0" y="1844675"/>
            <a:ext cx="8642350" cy="43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endParaRPr lang="ru-RU" altLang="ru-RU" sz="2800" b="1" i="1" smtClean="0">
              <a:solidFill>
                <a:srgbClr val="254061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7" name="TextBox 14"/>
          <p:cNvSpPr txBox="1">
            <a:spLocks noChangeArrowheads="1"/>
          </p:cNvSpPr>
          <p:nvPr/>
        </p:nvSpPr>
        <p:spPr bwMode="auto">
          <a:xfrm>
            <a:off x="683568" y="2564904"/>
            <a:ext cx="799288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600" b="1" dirty="0" err="1" smtClean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rPr>
              <a:t>Вазотропная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rPr>
              <a:t> поддержка </a:t>
            </a:r>
            <a:b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rPr>
            </a:b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rPr>
              <a:t>в </a:t>
            </a:r>
            <a:r>
              <a:rPr lang="ru-RU" sz="3600" b="1" dirty="0" err="1" smtClean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rPr>
              <a:t>неонатальной</a:t>
            </a:r>
            <a:r>
              <a:rPr lang="ru-RU" sz="3600" b="1" dirty="0" smtClean="0">
                <a:solidFill>
                  <a:schemeClr val="tx2">
                    <a:lumMod val="50000"/>
                  </a:schemeClr>
                </a:solidFill>
                <a:latin typeface="Arial" charset="0"/>
                <a:cs typeface="Arial" charset="0"/>
              </a:rPr>
              <a:t> интенсивной терапии</a:t>
            </a:r>
          </a:p>
        </p:txBody>
      </p:sp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0" y="4725144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Хафизова </a:t>
            </a:r>
            <a:r>
              <a:rPr lang="ru-RU" sz="32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Наиля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</a:t>
            </a:r>
            <a:r>
              <a:rPr lang="ru-RU" sz="32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Римовна</a:t>
            </a:r>
            <a:r>
              <a:rPr lang="ru-RU" sz="32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, </a:t>
            </a:r>
          </a:p>
          <a:p>
            <a:r>
              <a:rPr lang="ru-RU" sz="3200" b="1" dirty="0" err="1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канд.мед.наук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  <a:cs typeface="Arial" charset="0"/>
              </a:rPr>
              <a:t> </a:t>
            </a:r>
          </a:p>
        </p:txBody>
      </p:sp>
      <p:sp>
        <p:nvSpPr>
          <p:cNvPr id="9" name="AutoShape 2"/>
          <p:cNvSpPr txBox="1">
            <a:spLocks noChangeArrowheads="1"/>
          </p:cNvSpPr>
          <p:nvPr/>
        </p:nvSpPr>
        <p:spPr>
          <a:xfrm>
            <a:off x="3275856" y="5949280"/>
            <a:ext cx="2592288" cy="46139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dirty="0" smtClean="0"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Февраль  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99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2018</a:t>
            </a:r>
            <a:endParaRPr kumimoji="0" lang="ru-RU" sz="2000" b="1" i="0" u="none" strike="noStrike" kern="1200" cap="none" spc="0" normalizeH="0" noProof="0" dirty="0" smtClean="0">
              <a:ln>
                <a:noFill/>
              </a:ln>
              <a:solidFill>
                <a:srgbClr val="99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5233691-B3CE-47A8-B2B9-6DDFD2AC05FE}" type="slidenum">
              <a:rPr lang="ru-RU" alt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</a:t>
            </a:fld>
            <a:endParaRPr lang="ru-RU" alt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8850" name="Picture 2" descr="http://bashgmu.ru/include/logo.pn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270360"/>
            <a:ext cx="1440160" cy="1425614"/>
          </a:xfrm>
          <a:prstGeom prst="rect">
            <a:avLst/>
          </a:prstGeom>
          <a:noFill/>
        </p:spPr>
      </p:pic>
      <p:sp>
        <p:nvSpPr>
          <p:cNvPr id="14" name="TextBox 1"/>
          <p:cNvSpPr txBox="1">
            <a:spLocks noChangeArrowheads="1"/>
          </p:cNvSpPr>
          <p:nvPr/>
        </p:nvSpPr>
        <p:spPr bwMode="auto">
          <a:xfrm>
            <a:off x="1979712" y="188640"/>
            <a:ext cx="6912768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ФГБОУ ВО «Башкирский государственный медицинский университет</a:t>
            </a:r>
          </a:p>
          <a:p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Институт дополнительного </a:t>
            </a:r>
            <a:b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Arial" charset="0"/>
              </a:rPr>
            </a:b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профессионального образования</a:t>
            </a:r>
            <a:b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Arial" charset="0"/>
              </a:rPr>
            </a:b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Calibri" pitchFamily="34" charset="0"/>
                <a:cs typeface="Arial" charset="0"/>
              </a:rPr>
              <a:t>Кафедра педиатрии</a:t>
            </a:r>
            <a:endParaRPr lang="ru-RU" sz="2400" b="1" dirty="0" smtClean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itchFamily="34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D3179E-F690-43E1-9E34-2947FCEE979E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549275"/>
            <a:ext cx="9144000" cy="14398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4000" dirty="0" smtClean="0">
                <a:solidFill>
                  <a:schemeClr val="tx1"/>
                </a:solidFill>
              </a:rPr>
              <a:t>Структура</a:t>
            </a: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683568" y="1844824"/>
            <a:ext cx="8065145" cy="302416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pPr marL="365125" lvl="3" algn="l">
              <a:tabLst>
                <a:tab pos="365125" algn="l"/>
              </a:tabLst>
            </a:pPr>
            <a:r>
              <a:rPr lang="ru-RU" sz="3200" dirty="0" smtClean="0">
                <a:cs typeface="Times New Roman" pitchFamily="18" charset="0"/>
              </a:rPr>
              <a:t>1. Терминология.</a:t>
            </a:r>
          </a:p>
          <a:p>
            <a:pPr marL="365125" lvl="3" algn="l">
              <a:tabLst>
                <a:tab pos="365125" algn="l"/>
              </a:tabLst>
            </a:pPr>
            <a:r>
              <a:rPr lang="ru-RU" sz="3200" dirty="0" smtClean="0">
                <a:cs typeface="Times New Roman" pitchFamily="18" charset="0"/>
              </a:rPr>
              <a:t>2. Эндогенные катехоламины</a:t>
            </a:r>
            <a:endParaRPr lang="ru-RU" sz="3200" dirty="0">
              <a:cs typeface="Times New Roman" pitchFamily="18" charset="0"/>
            </a:endParaRPr>
          </a:p>
          <a:p>
            <a:pPr marL="365125" lvl="3" algn="l">
              <a:tabLst>
                <a:tab pos="365125" algn="l"/>
              </a:tabLst>
            </a:pPr>
            <a:r>
              <a:rPr lang="ru-RU" sz="3200" dirty="0" smtClean="0">
                <a:cs typeface="Times New Roman" pitchFamily="18" charset="0"/>
              </a:rPr>
              <a:t>3. Синтетические препараты</a:t>
            </a:r>
          </a:p>
          <a:p>
            <a:pPr marL="365125" lvl="3" algn="l">
              <a:tabLst>
                <a:tab pos="365125" algn="l"/>
              </a:tabLst>
            </a:pPr>
            <a:r>
              <a:rPr lang="ru-RU" sz="3200" dirty="0" smtClean="0">
                <a:cs typeface="Times New Roman" pitchFamily="18" charset="0"/>
              </a:rPr>
              <a:t>4. Ингибиторы </a:t>
            </a:r>
            <a:r>
              <a:rPr lang="ru-RU" sz="3200" dirty="0" err="1" smtClean="0">
                <a:cs typeface="Times New Roman" pitchFamily="18" charset="0"/>
              </a:rPr>
              <a:t>фосфодиэстеразы</a:t>
            </a: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5229200"/>
            <a:ext cx="813690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ru-RU" sz="1600" dirty="0" smtClean="0"/>
              <a:t>В презентации были использованы материалы  Ю.С.Александровича, </a:t>
            </a:r>
            <a:br>
              <a:rPr lang="ru-RU" sz="1600" dirty="0" smtClean="0"/>
            </a:br>
            <a:r>
              <a:rPr lang="ru-RU" sz="1600" dirty="0" smtClean="0"/>
              <a:t>зав. кафедрой анестезиологии-реаниматологии и  неотложной педиатрии ГПМА ФПК и ПП, Санкт-Петербург </a:t>
            </a: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title"/>
          </p:nvPr>
        </p:nvSpPr>
        <p:spPr>
          <a:xfrm>
            <a:off x="1619672" y="1844824"/>
            <a:ext cx="6096000" cy="2971800"/>
          </a:xfrm>
          <a:blipFill>
            <a:blip r:embed="rId2" cstate="print"/>
            <a:tile tx="0" ty="0" sx="100000" sy="100000" flip="none" algn="tl"/>
          </a:blipFill>
          <a:ln w="3175" cmpd="dbl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 eaLnBrk="1" hangingPunct="1"/>
            <a:r>
              <a:rPr lang="ru-RU" dirty="0" smtClean="0">
                <a:solidFill>
                  <a:schemeClr val="bg2"/>
                </a:solidFill>
                <a:effectLst/>
              </a:rPr>
              <a:t>Часть </a:t>
            </a:r>
            <a:r>
              <a:rPr lang="ru-RU" dirty="0">
                <a:solidFill>
                  <a:schemeClr val="bg2"/>
                </a:solidFill>
                <a:effectLst/>
              </a:rPr>
              <a:t>1</a:t>
            </a:r>
            <a:r>
              <a:rPr lang="ru-RU" dirty="0" smtClean="0">
                <a:solidFill>
                  <a:schemeClr val="bg2"/>
                </a:solidFill>
                <a:effectLst/>
              </a:rPr>
              <a:t>.</a:t>
            </a:r>
            <a:br>
              <a:rPr lang="ru-RU" dirty="0" smtClean="0">
                <a:solidFill>
                  <a:schemeClr val="bg2"/>
                </a:solidFill>
                <a:effectLst/>
              </a:rPr>
            </a:br>
            <a:r>
              <a:rPr lang="ru-RU" dirty="0" smtClean="0">
                <a:solidFill>
                  <a:schemeClr val="bg2"/>
                </a:solidFill>
                <a:effectLst/>
              </a:rPr>
              <a:t> Терминология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827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186863" cy="645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5"/>
            <a:ext cx="9186863" cy="6525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186863" cy="645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14350"/>
            <a:ext cx="9186863" cy="634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title"/>
          </p:nvPr>
        </p:nvSpPr>
        <p:spPr>
          <a:xfrm>
            <a:off x="1475656" y="764704"/>
            <a:ext cx="6336704" cy="2736304"/>
          </a:xfrm>
          <a:blipFill>
            <a:blip r:embed="rId2" cstate="print"/>
            <a:tile tx="0" ty="0" sx="100000" sy="100000" flip="none" algn="tl"/>
          </a:blipFill>
          <a:ln w="3175" cmpd="dbl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ru-RU" dirty="0" smtClean="0">
                <a:solidFill>
                  <a:schemeClr val="bg2"/>
                </a:solidFill>
                <a:effectLst/>
              </a:rPr>
              <a:t>Часть 2.</a:t>
            </a:r>
            <a:br>
              <a:rPr lang="ru-RU" dirty="0" smtClean="0">
                <a:solidFill>
                  <a:schemeClr val="bg2"/>
                </a:solidFill>
                <a:effectLst/>
              </a:rPr>
            </a:br>
            <a:r>
              <a:rPr lang="ru-RU" dirty="0" smtClean="0">
                <a:solidFill>
                  <a:schemeClr val="bg2"/>
                </a:solidFill>
                <a:effectLst/>
              </a:rPr>
              <a:t> Эндогенные катехоламины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835696" y="4077072"/>
            <a:ext cx="640871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800" dirty="0" smtClean="0"/>
              <a:t>Адреналин (</a:t>
            </a:r>
            <a:r>
              <a:rPr lang="ru-RU" sz="2800" dirty="0" err="1" smtClean="0"/>
              <a:t>Эпинефрин</a:t>
            </a:r>
            <a:r>
              <a:rPr lang="ru-RU" sz="2800" dirty="0" smtClean="0"/>
              <a:t>)</a:t>
            </a:r>
          </a:p>
          <a:p>
            <a:pPr algn="l">
              <a:buFont typeface="Arial" pitchFamily="34" charset="0"/>
              <a:buChar char="•"/>
            </a:pPr>
            <a:r>
              <a:rPr lang="ru-RU" sz="2800" dirty="0" smtClean="0"/>
              <a:t> Норадреналин (</a:t>
            </a:r>
            <a:r>
              <a:rPr lang="ru-RU" sz="2800" dirty="0" err="1" smtClean="0"/>
              <a:t>Норэпинефрин</a:t>
            </a:r>
            <a:r>
              <a:rPr lang="ru-RU" sz="2800" dirty="0" smtClean="0"/>
              <a:t>)</a:t>
            </a:r>
          </a:p>
          <a:p>
            <a:pPr algn="l">
              <a:buFont typeface="Arial" pitchFamily="34" charset="0"/>
              <a:buChar char="•"/>
            </a:pPr>
            <a:r>
              <a:rPr lang="ru-RU" sz="2800" dirty="0" smtClean="0"/>
              <a:t> </a:t>
            </a:r>
            <a:r>
              <a:rPr lang="ru-RU" sz="2800" dirty="0" err="1" smtClean="0"/>
              <a:t>Допамин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89827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00075"/>
            <a:ext cx="9186863" cy="625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685800"/>
            <a:ext cx="9186863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8625"/>
            <a:ext cx="9186863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48680"/>
            <a:ext cx="9186863" cy="6309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title"/>
          </p:nvPr>
        </p:nvSpPr>
        <p:spPr>
          <a:xfrm>
            <a:off x="1547664" y="620688"/>
            <a:ext cx="6096000" cy="2971800"/>
          </a:xfrm>
          <a:blipFill>
            <a:blip r:embed="rId2" cstate="print"/>
            <a:tile tx="0" ty="0" sx="100000" sy="100000" flip="none" algn="tl"/>
          </a:blipFill>
          <a:ln w="3175" cmpd="dbl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algn="ctr" eaLnBrk="1" hangingPunct="1"/>
            <a:r>
              <a:rPr lang="ru-RU" dirty="0" smtClean="0">
                <a:solidFill>
                  <a:schemeClr val="bg2"/>
                </a:solidFill>
                <a:effectLst/>
              </a:rPr>
              <a:t>Часть 3.</a:t>
            </a:r>
            <a:br>
              <a:rPr lang="ru-RU" dirty="0" smtClean="0">
                <a:solidFill>
                  <a:schemeClr val="bg2"/>
                </a:solidFill>
                <a:effectLst/>
              </a:rPr>
            </a:br>
            <a:r>
              <a:rPr lang="ru-RU" dirty="0" smtClean="0">
                <a:solidFill>
                  <a:schemeClr val="bg2"/>
                </a:solidFill>
                <a:effectLst/>
              </a:rPr>
              <a:t> Синтетические препараты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pPr>
              <a:defRPr/>
            </a:pPr>
            <a:fld id="{B7DF4B81-6388-4218-B1B4-47A617658B85}" type="slidenum">
              <a:rPr lang="ru-RU" smtClean="0">
                <a:solidFill>
                  <a:srgbClr val="FFFF00"/>
                </a:solidFill>
              </a:rPr>
              <a:pPr>
                <a:defRPr/>
              </a:pPr>
              <a:t>32</a:t>
            </a:fld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51720" y="3933056"/>
            <a:ext cx="626469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ru-RU" sz="2400" dirty="0" smtClean="0"/>
              <a:t> </a:t>
            </a:r>
            <a:r>
              <a:rPr lang="ru-RU" sz="2800" dirty="0" err="1" smtClean="0"/>
              <a:t>Добутамин</a:t>
            </a:r>
            <a:endParaRPr lang="ru-RU" sz="2800" dirty="0" smtClean="0"/>
          </a:p>
          <a:p>
            <a:pPr algn="l">
              <a:buFont typeface="Arial" pitchFamily="34" charset="0"/>
              <a:buChar char="•"/>
            </a:pPr>
            <a:r>
              <a:rPr lang="ru-RU" sz="2800" dirty="0" smtClean="0"/>
              <a:t> </a:t>
            </a:r>
            <a:r>
              <a:rPr lang="ru-RU" sz="2800" dirty="0" err="1" smtClean="0"/>
              <a:t>Допексамин</a:t>
            </a:r>
            <a:endParaRPr lang="ru-RU" sz="2800" dirty="0" smtClean="0"/>
          </a:p>
          <a:p>
            <a:pPr algn="l">
              <a:buFont typeface="Arial" pitchFamily="34" charset="0"/>
              <a:buChar char="•"/>
            </a:pPr>
            <a:r>
              <a:rPr lang="ru-RU" sz="2800" dirty="0" smtClean="0"/>
              <a:t> </a:t>
            </a:r>
            <a:r>
              <a:rPr lang="ru-RU" sz="2800" dirty="0" err="1" smtClean="0"/>
              <a:t>Дигоксин</a:t>
            </a:r>
            <a:endParaRPr lang="ru-RU" sz="2800" dirty="0" smtClean="0"/>
          </a:p>
          <a:p>
            <a:pPr algn="l">
              <a:buFont typeface="Arial" pitchFamily="34" charset="0"/>
              <a:buChar char="•"/>
            </a:pPr>
            <a:r>
              <a:rPr lang="ru-RU" sz="2800" dirty="0" smtClean="0"/>
              <a:t> Ингибиторы </a:t>
            </a:r>
            <a:r>
              <a:rPr lang="ru-RU" sz="2800" dirty="0" err="1" smtClean="0"/>
              <a:t>фосфодиэстеразы</a:t>
            </a:r>
            <a:endParaRPr lang="ru-RU" sz="2800" dirty="0" smtClean="0"/>
          </a:p>
          <a:p>
            <a:pPr algn="l">
              <a:buFont typeface="Arial" pitchFamily="34" charset="0"/>
              <a:buChar char="•"/>
            </a:pPr>
            <a:r>
              <a:rPr lang="ru-RU" sz="2800" dirty="0" smtClean="0"/>
              <a:t> </a:t>
            </a:r>
            <a:r>
              <a:rPr lang="ru-RU" sz="2800" dirty="0" err="1" smtClean="0"/>
              <a:t>Изопротеренол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89827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8625"/>
            <a:ext cx="9186863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2"/>
          <p:cNvSpPr>
            <a:spLocks noGrp="1" noChangeArrowheads="1"/>
          </p:cNvSpPr>
          <p:nvPr>
            <p:ph type="title"/>
          </p:nvPr>
        </p:nvSpPr>
        <p:spPr>
          <a:xfrm>
            <a:off x="1619672" y="764704"/>
            <a:ext cx="6096000" cy="2664296"/>
          </a:xfrm>
          <a:blipFill>
            <a:blip r:embed="rId2" cstate="print"/>
            <a:tile tx="0" ty="0" sx="100000" sy="100000" flip="none" algn="tl"/>
          </a:blipFill>
          <a:ln w="3175" cmpd="dbl"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eaLnBrk="1" hangingPunct="1"/>
            <a:r>
              <a:rPr lang="ru-RU" dirty="0" smtClean="0">
                <a:solidFill>
                  <a:schemeClr val="bg2"/>
                </a:solidFill>
                <a:effectLst/>
              </a:rPr>
              <a:t>Часть 4.</a:t>
            </a:r>
            <a:br>
              <a:rPr lang="ru-RU" dirty="0" smtClean="0">
                <a:solidFill>
                  <a:schemeClr val="bg2"/>
                </a:solidFill>
                <a:effectLst/>
              </a:rPr>
            </a:br>
            <a:r>
              <a:rPr lang="ru-RU" dirty="0" smtClean="0">
                <a:solidFill>
                  <a:schemeClr val="bg2"/>
                </a:solidFill>
                <a:effectLst/>
              </a:rPr>
              <a:t> </a:t>
            </a:r>
            <a:r>
              <a:rPr lang="ru-RU" sz="4000" dirty="0" smtClean="0">
                <a:solidFill>
                  <a:schemeClr val="bg2"/>
                </a:solidFill>
                <a:effectLst/>
              </a:rPr>
              <a:t>ИНГИБИТОРЫ</a:t>
            </a:r>
            <a:br>
              <a:rPr lang="ru-RU" sz="4000" dirty="0" smtClean="0">
                <a:solidFill>
                  <a:schemeClr val="bg2"/>
                </a:solidFill>
                <a:effectLst/>
              </a:rPr>
            </a:br>
            <a:r>
              <a:rPr lang="ru-RU" sz="4000" dirty="0" smtClean="0">
                <a:solidFill>
                  <a:schemeClr val="bg2"/>
                </a:solidFill>
                <a:effectLst/>
              </a:rPr>
              <a:t>ФОСФОДИЭСТЕРАЗЫ</a:t>
            </a:r>
            <a:endParaRPr lang="ru-RU" dirty="0" smtClean="0">
              <a:solidFill>
                <a:schemeClr val="bg2"/>
              </a:solidFill>
              <a:effectLst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7DF4B81-6388-4218-B1B4-47A617658B85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2771800" y="3717032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pPr algn="l">
              <a:buFont typeface="Arial" pitchFamily="34" charset="0"/>
              <a:buChar char="•"/>
            </a:pPr>
            <a:r>
              <a:rPr lang="ru-RU" sz="2800" dirty="0" err="1" smtClean="0"/>
              <a:t>Амринон</a:t>
            </a:r>
            <a:r>
              <a:rPr lang="ru-RU" sz="2800" dirty="0" smtClean="0"/>
              <a:t> </a:t>
            </a:r>
          </a:p>
          <a:p>
            <a:pPr algn="l">
              <a:buFont typeface="Arial" pitchFamily="34" charset="0"/>
              <a:buChar char="•"/>
            </a:pPr>
            <a:r>
              <a:rPr lang="ru-RU" sz="2800" dirty="0" err="1" smtClean="0"/>
              <a:t>Милринон</a:t>
            </a:r>
            <a:endParaRPr lang="ru-RU" sz="2800" dirty="0" smtClean="0"/>
          </a:p>
          <a:p>
            <a:pPr algn="l">
              <a:buFont typeface="Arial" pitchFamily="34" charset="0"/>
              <a:buChar char="•"/>
            </a:pPr>
            <a:r>
              <a:rPr lang="ru-RU" sz="2800" dirty="0" err="1" smtClean="0"/>
              <a:t>Эноксимон</a:t>
            </a:r>
            <a:endParaRPr lang="ru-RU" sz="2800" dirty="0" smtClean="0"/>
          </a:p>
          <a:p>
            <a:pPr algn="l">
              <a:buFont typeface="Arial" pitchFamily="34" charset="0"/>
              <a:buChar char="•"/>
            </a:pPr>
            <a:r>
              <a:rPr lang="ru-RU" sz="2800" dirty="0" err="1" smtClean="0"/>
              <a:t>Пироксимон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89827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2656"/>
            <a:ext cx="9186863" cy="6525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8625"/>
            <a:ext cx="9186863" cy="6429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186863" cy="645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5"/>
            <a:ext cx="9186863" cy="645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42863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86863" cy="6381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76672"/>
            <a:ext cx="9186863" cy="6381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5"/>
            <a:ext cx="9186863" cy="645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04664"/>
            <a:ext cx="9186863" cy="6453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514350"/>
            <a:ext cx="9186863" cy="6343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71475"/>
            <a:ext cx="9186863" cy="648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60647"/>
            <a:ext cx="9144000" cy="6597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648"/>
            <a:ext cx="9186863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11188" y="836613"/>
            <a:ext cx="8229600" cy="1727200"/>
          </a:xfrm>
        </p:spPr>
        <p:txBody>
          <a:bodyPr/>
          <a:lstStyle/>
          <a:p>
            <a:pPr eaLnBrk="1" hangingPunct="1">
              <a:defRPr/>
            </a:pPr>
            <a:endParaRPr lang="ru-RU" sz="4000" dirty="0" smtClean="0">
              <a:solidFill>
                <a:schemeClr val="tx1"/>
              </a:solidFill>
            </a:endParaRPr>
          </a:p>
        </p:txBody>
      </p:sp>
      <p:pic>
        <p:nvPicPr>
          <p:cNvPr id="6451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D3179E-F690-43E1-9E34-2947FCEE979E}" type="slidenum">
              <a:rPr lang="ru-RU" smtClean="0"/>
              <a:pPr>
                <a:defRPr/>
              </a:pPr>
              <a:t>75</a:t>
            </a:fld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лобус">
  <a:themeElements>
    <a:clrScheme name="Глобус 3">
      <a:dk1>
        <a:srgbClr val="003B76"/>
      </a:dk1>
      <a:lt1>
        <a:srgbClr val="FFFFFF"/>
      </a:lt1>
      <a:dk2>
        <a:srgbClr val="0066CC"/>
      </a:dk2>
      <a:lt2>
        <a:srgbClr val="CCECFF"/>
      </a:lt2>
      <a:accent1>
        <a:srgbClr val="33CCCC"/>
      </a:accent1>
      <a:accent2>
        <a:srgbClr val="66CCFF"/>
      </a:accent2>
      <a:accent3>
        <a:srgbClr val="AAB8E2"/>
      </a:accent3>
      <a:accent4>
        <a:srgbClr val="DADADA"/>
      </a:accent4>
      <a:accent5>
        <a:srgbClr val="ADE2E2"/>
      </a:accent5>
      <a:accent6>
        <a:srgbClr val="5CB9E7"/>
      </a:accent6>
      <a:hlink>
        <a:srgbClr val="FFFFCC"/>
      </a:hlink>
      <a:folHlink>
        <a:srgbClr val="FFCC66"/>
      </a:folHlink>
    </a:clrScheme>
    <a:fontScheme name="Глобус">
      <a:majorFont>
        <a:latin typeface="Arial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Глобус 1">
        <a:dk1>
          <a:srgbClr val="622100"/>
        </a:dk1>
        <a:lt1>
          <a:srgbClr val="FFFFFF"/>
        </a:lt1>
        <a:dk2>
          <a:srgbClr val="800000"/>
        </a:dk2>
        <a:lt2>
          <a:srgbClr val="FFFFCC"/>
        </a:lt2>
        <a:accent1>
          <a:srgbClr val="E42B00"/>
        </a:accent1>
        <a:accent2>
          <a:srgbClr val="996600"/>
        </a:accent2>
        <a:accent3>
          <a:srgbClr val="C0AAAA"/>
        </a:accent3>
        <a:accent4>
          <a:srgbClr val="DADADA"/>
        </a:accent4>
        <a:accent5>
          <a:srgbClr val="EFACAA"/>
        </a:accent5>
        <a:accent6>
          <a:srgbClr val="8A5C00"/>
        </a:accent6>
        <a:hlink>
          <a:srgbClr val="FADF6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2">
        <a:dk1>
          <a:srgbClr val="5F4545"/>
        </a:dk1>
        <a:lt1>
          <a:srgbClr val="FFFFFF"/>
        </a:lt1>
        <a:dk2>
          <a:srgbClr val="8F6969"/>
        </a:dk2>
        <a:lt2>
          <a:srgbClr val="FFFFCC"/>
        </a:lt2>
        <a:accent1>
          <a:srgbClr val="CC6600"/>
        </a:accent1>
        <a:accent2>
          <a:srgbClr val="924C0C"/>
        </a:accent2>
        <a:accent3>
          <a:srgbClr val="C6B9B9"/>
        </a:accent3>
        <a:accent4>
          <a:srgbClr val="DADADA"/>
        </a:accent4>
        <a:accent5>
          <a:srgbClr val="E2B8AA"/>
        </a:accent5>
        <a:accent6>
          <a:srgbClr val="84440A"/>
        </a:accent6>
        <a:hlink>
          <a:srgbClr val="CFD375"/>
        </a:hlink>
        <a:folHlink>
          <a:srgbClr val="98BB9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3">
        <a:dk1>
          <a:srgbClr val="003B76"/>
        </a:dk1>
        <a:lt1>
          <a:srgbClr val="FFFFFF"/>
        </a:lt1>
        <a:dk2>
          <a:srgbClr val="0066CC"/>
        </a:dk2>
        <a:lt2>
          <a:srgbClr val="CCECFF"/>
        </a:lt2>
        <a:accent1>
          <a:srgbClr val="33CCCC"/>
        </a:accent1>
        <a:accent2>
          <a:srgbClr val="66CCFF"/>
        </a:accent2>
        <a:accent3>
          <a:srgbClr val="AAB8E2"/>
        </a:accent3>
        <a:accent4>
          <a:srgbClr val="DADADA"/>
        </a:accent4>
        <a:accent5>
          <a:srgbClr val="ADE2E2"/>
        </a:accent5>
        <a:accent6>
          <a:srgbClr val="5CB9E7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4">
        <a:dk1>
          <a:srgbClr val="005856"/>
        </a:dk1>
        <a:lt1>
          <a:srgbClr val="FFFFFF"/>
        </a:lt1>
        <a:dk2>
          <a:srgbClr val="008080"/>
        </a:dk2>
        <a:lt2>
          <a:srgbClr val="FFFFCC"/>
        </a:lt2>
        <a:accent1>
          <a:srgbClr val="0099CC"/>
        </a:accent1>
        <a:accent2>
          <a:srgbClr val="00CCFF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B9E7"/>
        </a:accent6>
        <a:hlink>
          <a:srgbClr val="1ACE9F"/>
        </a:hlink>
        <a:folHlink>
          <a:srgbClr val="948CC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5">
        <a:dk1>
          <a:srgbClr val="3C5436"/>
        </a:dk1>
        <a:lt1>
          <a:srgbClr val="FFFFFF"/>
        </a:lt1>
        <a:dk2>
          <a:srgbClr val="5F8656"/>
        </a:dk2>
        <a:lt2>
          <a:srgbClr val="D6D8C0"/>
        </a:lt2>
        <a:accent1>
          <a:srgbClr val="61733D"/>
        </a:accent1>
        <a:accent2>
          <a:srgbClr val="324A39"/>
        </a:accent2>
        <a:accent3>
          <a:srgbClr val="B6C3B4"/>
        </a:accent3>
        <a:accent4>
          <a:srgbClr val="DADADA"/>
        </a:accent4>
        <a:accent5>
          <a:srgbClr val="B7BCAF"/>
        </a:accent5>
        <a:accent6>
          <a:srgbClr val="2C4233"/>
        </a:accent6>
        <a:hlink>
          <a:srgbClr val="73D588"/>
        </a:hlink>
        <a:folHlink>
          <a:srgbClr val="6F99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6">
        <a:dk1>
          <a:srgbClr val="5B7B65"/>
        </a:dk1>
        <a:lt1>
          <a:srgbClr val="FFFFFF"/>
        </a:lt1>
        <a:dk2>
          <a:srgbClr val="9ABE9D"/>
        </a:dk2>
        <a:lt2>
          <a:srgbClr val="336600"/>
        </a:lt2>
        <a:accent1>
          <a:srgbClr val="00CC66"/>
        </a:accent1>
        <a:accent2>
          <a:srgbClr val="4E7050"/>
        </a:accent2>
        <a:accent3>
          <a:srgbClr val="CADBCC"/>
        </a:accent3>
        <a:accent4>
          <a:srgbClr val="DADADA"/>
        </a:accent4>
        <a:accent5>
          <a:srgbClr val="AAE2B8"/>
        </a:accent5>
        <a:accent6>
          <a:srgbClr val="466548"/>
        </a:accent6>
        <a:hlink>
          <a:srgbClr val="FFFFCC"/>
        </a:hlink>
        <a:folHlink>
          <a:srgbClr val="9CE8A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7">
        <a:dk1>
          <a:srgbClr val="4C4E44"/>
        </a:dk1>
        <a:lt1>
          <a:srgbClr val="FFFFFF"/>
        </a:lt1>
        <a:dk2>
          <a:srgbClr val="686B5D"/>
        </a:dk2>
        <a:lt2>
          <a:srgbClr val="D6D5C6"/>
        </a:lt2>
        <a:accent1>
          <a:srgbClr val="898D79"/>
        </a:accent1>
        <a:accent2>
          <a:srgbClr val="4D4F45"/>
        </a:accent2>
        <a:accent3>
          <a:srgbClr val="B9BAB6"/>
        </a:accent3>
        <a:accent4>
          <a:srgbClr val="DADADA"/>
        </a:accent4>
        <a:accent5>
          <a:srgbClr val="C4C5BE"/>
        </a:accent5>
        <a:accent6>
          <a:srgbClr val="45473E"/>
        </a:accent6>
        <a:hlink>
          <a:srgbClr val="58BE67"/>
        </a:hlink>
        <a:folHlink>
          <a:srgbClr val="C0C64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Глобус 8">
        <a:dk1>
          <a:srgbClr val="000000"/>
        </a:dk1>
        <a:lt1>
          <a:srgbClr val="FFFFDD"/>
        </a:lt1>
        <a:dk2>
          <a:srgbClr val="000000"/>
        </a:dk2>
        <a:lt2>
          <a:srgbClr val="98977A"/>
        </a:lt2>
        <a:accent1>
          <a:srgbClr val="BDCDA7"/>
        </a:accent1>
        <a:accent2>
          <a:srgbClr val="A0D060"/>
        </a:accent2>
        <a:accent3>
          <a:srgbClr val="FFFFEB"/>
        </a:accent3>
        <a:accent4>
          <a:srgbClr val="000000"/>
        </a:accent4>
        <a:accent5>
          <a:srgbClr val="DBE3D0"/>
        </a:accent5>
        <a:accent6>
          <a:srgbClr val="91BC56"/>
        </a:accent6>
        <a:hlink>
          <a:srgbClr val="FADD4E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Globe</Template>
  <TotalTime>6651</TotalTime>
  <Words>88</Words>
  <Application>Microsoft Office PowerPoint</Application>
  <PresentationFormat>Экран (4:3)</PresentationFormat>
  <Paragraphs>36</Paragraphs>
  <Slides>75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75</vt:i4>
      </vt:variant>
    </vt:vector>
  </HeadingPairs>
  <TitlesOfParts>
    <vt:vector size="77" baseType="lpstr">
      <vt:lpstr>Глобус</vt:lpstr>
      <vt:lpstr>Тема Office</vt:lpstr>
      <vt:lpstr>  </vt:lpstr>
      <vt:lpstr>Структура</vt:lpstr>
      <vt:lpstr>Часть 1.  Терминология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Часть 2.  Эндогенные катехоламины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Часть 3.  Синтетические препараты</vt:lpstr>
      <vt:lpstr>Презентация PowerPoint</vt:lpstr>
      <vt:lpstr>Презентация PowerPoint</vt:lpstr>
      <vt:lpstr>Презентация PowerPoint</vt:lpstr>
      <vt:lpstr>Часть 4.  ИНГИБИТОРЫ ФОСФОДИЭСТЕРАЗЫ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Дом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Rail Khussamov</dc:creator>
  <cp:lastModifiedBy>Наиля</cp:lastModifiedBy>
  <cp:revision>238</cp:revision>
  <dcterms:created xsi:type="dcterms:W3CDTF">2007-11-28T15:45:44Z</dcterms:created>
  <dcterms:modified xsi:type="dcterms:W3CDTF">2018-02-20T03:59:02Z</dcterms:modified>
</cp:coreProperties>
</file>