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  <p:sldId id="264" r:id="rId4"/>
    <p:sldId id="265" r:id="rId5"/>
    <p:sldId id="266" r:id="rId6"/>
    <p:sldId id="262" r:id="rId7"/>
    <p:sldId id="260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4" r:id="rId25"/>
    <p:sldId id="286" r:id="rId26"/>
    <p:sldId id="28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77" y="-45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Мегалобластные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анемии: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анемии связанные с нарушением синтеза ДНК, РНК клетки. Синтез ДНК нарушается при дефиците витамина В12,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фолиевой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кислоты.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Витамин В12 дефицитная анемия: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Анемия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Аддисона-Бирмера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или Злокачественная анемия: характеризуется появлением в костном мозге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мегалобластов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внутрикостномозговым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разрушением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эритрокариоцитов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снижением количества эритроцитов и гемоглобина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гиперхромная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анемия), тромбоцитопенией, лейкопенией, атрофическими изменениями слизистой оболочки ЖКТ и изменениями нервной системы в виде так называемого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фуникулярного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миелоза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Ранее данная анемия была одним из наиболее злокачественных заболеваний не поддающаяся никакому лечению, в 1926 году было показано, что сырая печень эффективна при пернициозной анемии и в 1948 году был создан новый препарат витамин В12.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Этиология витамин В 12 дефицитной анемии: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Отсутствие секреции внутреннего фактора (Атрофический гастрит);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Поражение тонкого кишечника;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Конкурентное поглощение витамина В12 (глисты);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Лица не употребляющие в пищу продукты питания, где содержится витамин В12;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Продукты питания в которых содержится витамин В12: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Мясо, печень, почки, творог, молоко, яйца.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МЕХАНИЗМ УСВОЕНИЯ ВИТАМИНА В12: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Внешний фактор – сам витамин В12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(содержится в мясе, печени, почках, яйцах, молоке, сыре)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+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Внутренний фактор (вырабатывается париетальными клетками желудка в области тела,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фундальной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части)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Далее комплекс В12+ВФ+белок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транскоболамин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(связывающий белок) усваивается в подвздошной кишке.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ЗАПАСОВ ВИТАМИНА В12 В НАШЕМ ОРГАНИЗМЕ ХВАТАЕТ НА НЕСКОЛЬКО ЛЕТ!!!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Клиническая картина при витамин В12 дефицитной анемии: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Постепенно у больного появляются слабость, утомляемость, сердцебиение, одышка при физической нагрузке, многие больные на протяжении многих лет жалуются на диспепсические явления.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Чаще лицо одутловатое, жёлтушность кожных покровов, часто выявляется субфебрильная температура.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Признаки глоссита, так называемый лакированный язык, нередко нарушается эвакуация желудочного содержимого.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Одним из характерных признаков витамин В12 дефицитной анемии является поражение нервной системы, которое принято называть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фуникулярным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миелозом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Наиболее ранние проявления: парестезии и нарушения чувствительности с постоянными лёгкими болевыми ощущениями напоминающие покалывание булавками, ощущение холода, «ватных» ног, онемение конечностей. Выраженная мышечная слабость, теряется чувствительность: способность отличать горячее от холодного, снижается болевая чувствительность, у некоторых больных теряется обоняние и вкус.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Иногда у больных появляются психические нарушения, бред, слуховые и зрительные галлюцинации, описаны эпилептические приступы.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Картина крови при витамин В12 дефицитной анемии: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Анемия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гиперхромная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реже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нормохромная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Цветовой показатель может увеличиваться до 1, 3; Эритроциты большие, во многих обнаруживаются остатки ядра (тельца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Жолли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кольца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Кебота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типичны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макроцитоз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базофильная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пунктация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костном мозге раздражение красного ростка, выявляются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мегалобласты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большие клетки красного ряда с нежной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хроматиновой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структурой ядра. Отличаются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асинхронизмом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созревания ядра и цитоплазмы, ранней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гемоглобинизацией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цитоплазмы.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Дифференциальная диагностика: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аутоиммунной гемолитической анемией;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Болезнь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Маркиафавы-Миккеле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Апластическая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анемия;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Острый лейкоз;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Лечение витамин В12 дефицитной анемии: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Задача в настоящее время лёгкая и благодарная. Болезнь, которая ранее называлась злокачественной на сегодня вылечивается за несколько дней. Основной метод лечение это парентеральное введение витамина В12.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Применяют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цианкобаламин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водный раствор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цианкобаламина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быстро проникает в кровь. В/м вводят 400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витамина В12 1 раз в сутки, в тяжёлых случаях 2 раза в день;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витамин В12 дефицитной анемии эффект наступает очень быстро, больной быстро идёт на поправку. На 3-4 день увеличивается содержание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ретикулоцитов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так называемый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ретикулоцитарный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криз.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больной идёт на поправку, гемоглобин увеличивается , СОЭ снижается, клинические проявления проходят, то введение витамина В12 необходимо продолжать на протяжении 2 месяцев, далее требуется поддерживающая терапия: витамин В12 вводится ещё на протяжении 2 месяцев 1 раз в неделю, далее оставляется пожизненно 1 раз в месяц.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Но, если у больного нет витамин В12 дефицитной анемии, то и эффекта никакого не будет. Часто бывает так, что больной находится на стационарном лечении месяц с диагнозом Витамин В12 дефицитная анемия, получает соответствующее лечение, а эффекта никакого нет, значит диагноз выставлен неверно.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Фолиеводефицитная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анемия: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Также относится 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мегалобластным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анемиям. В отличие от витамина в12 запасов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фолиевой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кислоты хватает на 4 месяца; Суточная потребность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фолиевой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кислоте составляет 100-200мкг.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Также характеризуется появлением в крови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мегалобластов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внутрикостномозговым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разрушением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эритрокариоцитов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панцитопенией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макроцитозом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гиперхромией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эритроцитов иногда психическими расстройствами.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Заподозрить дефицит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фолиевой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кислоты можно у лиц перенесших обширную резекцию кишечника, у новорожденных при недоношенности, вскармливании козьим молоком, у беременных женщин, наркоманов, при болезни Крона, лица злоупотребляющие спиртными напитками, лица принимающие противосудорожные препараты.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Диагностика: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фолиевой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кислоты в сыворотке и особенно в эритроцитах микробиологическим способом. В норме содержание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фолиевой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кислоты в сыворотке составляет от 3-25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/мл; в эритроцитах от 100-425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/мл.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Лечение: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Проводится препаратами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фолиевой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кислоты от 5-15 мг/сутки. Доза достаточная даже при недостаточном всасывании.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Прогноз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хороший.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ОАК при витамин В12 дефицитной анемии: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СОЭ=67 мм/ч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Лейк.=2,9*10⁹/л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Эр.=2,1*10¹²/л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52г/л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Тр.=130*10⁹/л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с/я59%; Мон.8%; лимф.21%;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2%;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мегалобласты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Тельца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Жолли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Кольца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Кебота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Дифференциальная диагностика между витамин В12 дефицитной анемией и АГА: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СОЭ=69 мм/ч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Лейк.=10,1*10⁹/л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Эр.=0,79*10¹²/л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38 г/л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Тр.=250*10⁹/л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/я. 8%; с/я55%; Мон.7%; лимф.30%;  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Ретикулоциты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54%;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Дифференциальная диагностика:</a:t>
            </a:r>
            <a:endParaRPr lang="ru-RU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СОЭ=70 мм/ч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Лейк.=1,54*10⁹/л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Эр.=1,98*10¹²/л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48г/л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Тр.=30*10⁹/л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/я 2%; с/я25%; мон.4%; лимф.69%; 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942</Words>
  <Application>Microsoft Office PowerPoint</Application>
  <PresentationFormat>Экран (4:3)</PresentationFormat>
  <Paragraphs>69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Мегалобластные анемии:</vt:lpstr>
      <vt:lpstr>Витамин В12 дефицитная анемия:</vt:lpstr>
      <vt:lpstr>Слайд 3</vt:lpstr>
      <vt:lpstr>Этиология витамин В 12 дефицитной анемии:</vt:lpstr>
      <vt:lpstr>Продукты питания в которых содержится витамин В12:</vt:lpstr>
      <vt:lpstr>МЕХАНИЗМ УСВОЕНИЯ ВИТАМИНА В12:</vt:lpstr>
      <vt:lpstr>Слайд 7</vt:lpstr>
      <vt:lpstr>Клиническая картина при витамин В12 дефицитной анемии:</vt:lpstr>
      <vt:lpstr>Слайд 9</vt:lpstr>
      <vt:lpstr>Слайд 10</vt:lpstr>
      <vt:lpstr>Картина крови при витамин В12 дефицитной анемии:</vt:lpstr>
      <vt:lpstr>Слайд 12</vt:lpstr>
      <vt:lpstr>Дифференциальная диагностика:</vt:lpstr>
      <vt:lpstr>Лечение витамин В12 дефицитной анемии:</vt:lpstr>
      <vt:lpstr>Слайд 15</vt:lpstr>
      <vt:lpstr>Слайд 16</vt:lpstr>
      <vt:lpstr>Слайд 17</vt:lpstr>
      <vt:lpstr>Слайд 18</vt:lpstr>
      <vt:lpstr>Фолиеводефицитная анемия:</vt:lpstr>
      <vt:lpstr>Слайд 20</vt:lpstr>
      <vt:lpstr>Слайд 21</vt:lpstr>
      <vt:lpstr>Диагностика:</vt:lpstr>
      <vt:lpstr>Лечение:</vt:lpstr>
      <vt:lpstr>ОАК при витамин В12 дефицитной анемии:</vt:lpstr>
      <vt:lpstr>Дифференциальная диагностика между витамин В12 дефицитной анемией и АГА:</vt:lpstr>
      <vt:lpstr>Дифференциальная диагностика: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Мегалобластные анемии:</dc:title>
  <dc:creator>Чепурные</dc:creator>
  <cp:lastModifiedBy>RePack by SPecialiST</cp:lastModifiedBy>
  <cp:revision>17</cp:revision>
  <dcterms:created xsi:type="dcterms:W3CDTF">2016-12-05T16:40:12Z</dcterms:created>
  <dcterms:modified xsi:type="dcterms:W3CDTF">2016-12-06T17:27:15Z</dcterms:modified>
</cp:coreProperties>
</file>