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4" r:id="rId10"/>
    <p:sldId id="265" r:id="rId11"/>
    <p:sldId id="274" r:id="rId12"/>
    <p:sldId id="266" r:id="rId13"/>
    <p:sldId id="269" r:id="rId14"/>
    <p:sldId id="290" r:id="rId15"/>
    <p:sldId id="267" r:id="rId16"/>
    <p:sldId id="268" r:id="rId17"/>
    <p:sldId id="270" r:id="rId18"/>
    <p:sldId id="271" r:id="rId19"/>
    <p:sldId id="272" r:id="rId20"/>
    <p:sldId id="273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2" r:id="rId30"/>
    <p:sldId id="284" r:id="rId31"/>
    <p:sldId id="285" r:id="rId32"/>
    <p:sldId id="286" r:id="rId33"/>
    <p:sldId id="287" r:id="rId34"/>
    <p:sldId id="288" r:id="rId35"/>
    <p:sldId id="289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11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1314" y="582"/>
      </p:cViewPr>
      <p:guideLst>
        <p:guide orient="horz" pos="2228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532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617" y="571500"/>
            <a:ext cx="707620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0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5476" y="-504496"/>
            <a:ext cx="13437476" cy="772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66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8" y="23041"/>
            <a:ext cx="11965578" cy="683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46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180975"/>
            <a:ext cx="1257300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58" y="0"/>
            <a:ext cx="11533909" cy="678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748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3" y="-223838"/>
            <a:ext cx="12087497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82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352466"/>
            <a:ext cx="12625049" cy="1071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86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25644" y="-3040358"/>
            <a:ext cx="21745575" cy="1555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35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80975"/>
            <a:ext cx="975360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56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17565"/>
            <a:ext cx="11142617" cy="587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01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0"/>
            <a:ext cx="12191999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35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252412"/>
            <a:ext cx="952500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16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59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12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1047750"/>
            <a:ext cx="7143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815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838200"/>
            <a:ext cx="7010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861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252412"/>
            <a:ext cx="952500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034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29000" y="-857250"/>
            <a:ext cx="1905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00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425" y="614362"/>
            <a:ext cx="8439150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00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3838"/>
            <a:ext cx="12192000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6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35" y="169816"/>
            <a:ext cx="11011989" cy="668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66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3838"/>
            <a:ext cx="12096206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65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9" y="0"/>
            <a:ext cx="11220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80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3" y="0"/>
            <a:ext cx="11782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29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91" y="0"/>
            <a:ext cx="11024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92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27" y="0"/>
            <a:ext cx="11835246" cy="694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538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67" y="0"/>
            <a:ext cx="12011891" cy="712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63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1" y="0"/>
            <a:ext cx="117625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66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4" y="-120650"/>
            <a:ext cx="12053456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819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1" y="0"/>
            <a:ext cx="11540836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06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3" y="0"/>
            <a:ext cx="11817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988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138544"/>
            <a:ext cx="11942618" cy="671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92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5" y="0"/>
            <a:ext cx="117902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87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3838"/>
            <a:ext cx="12192000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294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05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25248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160</TotalTime>
  <Words>0</Words>
  <Application>Microsoft Office PowerPoint</Application>
  <PresentationFormat>Широкоэкранный</PresentationFormat>
  <Paragraphs>0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8" baseType="lpstr">
      <vt:lpstr>Arial</vt:lpstr>
      <vt:lpstr>Calibri Light</vt:lpstr>
      <vt:lpstr>Метрополия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14</cp:revision>
  <dcterms:created xsi:type="dcterms:W3CDTF">2019-11-28T11:11:49Z</dcterms:created>
  <dcterms:modified xsi:type="dcterms:W3CDTF">2019-11-28T17:34:31Z</dcterms:modified>
</cp:coreProperties>
</file>