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40"/>
  </p:notesMasterIdLst>
  <p:handoutMasterIdLst>
    <p:handoutMasterId r:id="rId41"/>
  </p:handoutMasterIdLst>
  <p:sldIdLst>
    <p:sldId id="348" r:id="rId5"/>
    <p:sldId id="349" r:id="rId6"/>
    <p:sldId id="355" r:id="rId7"/>
    <p:sldId id="357" r:id="rId8"/>
    <p:sldId id="350" r:id="rId9"/>
    <p:sldId id="351" r:id="rId10"/>
    <p:sldId id="352" r:id="rId11"/>
    <p:sldId id="364" r:id="rId12"/>
    <p:sldId id="367" r:id="rId13"/>
    <p:sldId id="365" r:id="rId14"/>
    <p:sldId id="378" r:id="rId15"/>
    <p:sldId id="379" r:id="rId16"/>
    <p:sldId id="366" r:id="rId17"/>
    <p:sldId id="368" r:id="rId18"/>
    <p:sldId id="353" r:id="rId19"/>
    <p:sldId id="354" r:id="rId20"/>
    <p:sldId id="369" r:id="rId21"/>
    <p:sldId id="356" r:id="rId22"/>
    <p:sldId id="358" r:id="rId23"/>
    <p:sldId id="382" r:id="rId24"/>
    <p:sldId id="359" r:id="rId25"/>
    <p:sldId id="360" r:id="rId26"/>
    <p:sldId id="363" r:id="rId27"/>
    <p:sldId id="361" r:id="rId28"/>
    <p:sldId id="370" r:id="rId29"/>
    <p:sldId id="371" r:id="rId30"/>
    <p:sldId id="373" r:id="rId31"/>
    <p:sldId id="374" r:id="rId32"/>
    <p:sldId id="375" r:id="rId33"/>
    <p:sldId id="376" r:id="rId34"/>
    <p:sldId id="377" r:id="rId35"/>
    <p:sldId id="380" r:id="rId36"/>
    <p:sldId id="381" r:id="rId37"/>
    <p:sldId id="362" r:id="rId38"/>
    <p:sldId id="383" r:id="rId3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34" autoAdjust="0"/>
  </p:normalViewPr>
  <p:slideViewPr>
    <p:cSldViewPr snapToGrid="0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B596BA-F330-4785-8461-F74708FFCA50}" type="datetime1">
              <a:rPr lang="ru-RU" smtClean="0"/>
              <a:t>20.02.2024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A83F606-8A8B-426E-A649-E6072AD6EE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7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E9F4-7ED8-495D-B52D-5485A5BC0ACA}" type="datetime1">
              <a:rPr lang="ru-RU" noProof="0" smtClean="0"/>
              <a:pPr/>
              <a:t>20.02.2024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4DD8812-632B-44E3-B183-D20ADC793C3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906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611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1300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2DED7-F6AC-4866-8138-11B328ED7527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xmlns="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xmlns="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365CB-744A-4AFA-AFC9-892345BE9421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4" name="Рисунок 3">
            <a:extLst>
              <a:ext uri="{FF2B5EF4-FFF2-40B4-BE49-F238E27FC236}">
                <a16:creationId xmlns:a16="http://schemas.microsoft.com/office/drawing/2014/main" xmlns="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xmlns="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xmlns="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xmlns="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xmlns="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Полилиния 32">
              <a:extLst>
                <a:ext uri="{FF2B5EF4-FFF2-40B4-BE49-F238E27FC236}">
                  <a16:creationId xmlns:a16="http://schemas.microsoft.com/office/drawing/2014/main" xmlns="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:a16="http://schemas.microsoft.com/office/drawing/2014/main" xmlns="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79461-147E-4321-BCEB-239C620C895A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74DA27-089F-41DB-9018-6804069C0386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F5337F-F302-414C-9999-654EC56929E7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xmlns="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xmlns="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3DE5C-7286-415E-BD66-0312B5E1AB50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xmlns="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xmlns="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F888F6-BA81-4650-96F1-E4BE1E5DDAE1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AB14CD44-37FB-48CC-A24D-89C3A643DD86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391" y="2054087"/>
            <a:ext cx="10294289" cy="1143000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Культура питания в семье школьника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ctr" rtl="0"/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</a:rPr>
              <a:t>Профессор кафедры педиатрии </a:t>
            </a:r>
            <a:r>
              <a:rPr lang="ru-RU" sz="1600" b="1" i="1" dirty="0" err="1">
                <a:solidFill>
                  <a:schemeClr val="accent1">
                    <a:lumMod val="50000"/>
                  </a:schemeClr>
                </a:solidFill>
              </a:rPr>
              <a:t>Н.А.Дружинина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rtl="0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626F7E1-A602-4365-902A-214C1CB09A78}"/>
              </a:ext>
            </a:extLst>
          </p:cNvPr>
          <p:cNvSpPr txBox="1"/>
          <p:nvPr/>
        </p:nvSpPr>
        <p:spPr>
          <a:xfrm>
            <a:off x="1577009" y="384314"/>
            <a:ext cx="90512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Федеральное Государственное бюджетное образовательное учреждение   высшего  образования </a:t>
            </a:r>
          </a:p>
          <a:p>
            <a:pPr algn="ctr"/>
            <a:r>
              <a:rPr lang="ru-RU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«Башкирский государственный медицинский университет» </a:t>
            </a:r>
          </a:p>
          <a:p>
            <a:pPr algn="ctr"/>
            <a:r>
              <a:rPr lang="ru-RU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 Министерства здравоохранения Российской Федерации</a:t>
            </a:r>
          </a:p>
          <a:p>
            <a:pPr algn="ctr"/>
            <a:endParaRPr lang="ru-RU" i="1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pPr algn="ctr"/>
            <a:r>
              <a:rPr lang="ru-RU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  Кафедра педиатрии  с курсом ИДПО</a:t>
            </a:r>
          </a:p>
        </p:txBody>
      </p:sp>
    </p:spTree>
    <p:extLst>
      <p:ext uri="{BB962C8B-B14F-4D97-AF65-F5344CB8AC3E}">
        <p14:creationId xmlns:p14="http://schemas.microsoft.com/office/powerpoint/2010/main" val="382769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286199C-6DD1-485E-8322-90114058F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" y="0"/>
            <a:ext cx="1127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E20D75-D074-41DD-8B68-C32867EF3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7" y="0"/>
            <a:ext cx="11396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00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E647F99-737A-4759-BA9A-F364CCCA2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" y="0"/>
            <a:ext cx="11396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28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11BCB74-6EA0-4084-9509-26E42B20F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754677" cy="718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95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25DEA06-83B1-4819-B6D2-30365D27A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40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1C0954-37CE-433D-A994-1503A370A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0"/>
            <a:ext cx="11489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01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A8D3737-242D-4586-A0BE-00912777D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7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B3377F4-B5EC-40F0-A25D-59353CFB5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0"/>
            <a:ext cx="11820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1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1532D01-14D3-4D0C-8CB6-AD1698BAB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0"/>
            <a:ext cx="11741426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2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34A00CB-6CA7-4CE3-B053-48A19A6A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0"/>
            <a:ext cx="11728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13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FA486F1-843E-4B54-962B-614C0FA8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270" y="0"/>
            <a:ext cx="12311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45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3C25AC6-DC39-41AE-A1D7-6188E16EC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6" y="0"/>
            <a:ext cx="5830956" cy="4953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CBE5D05-CEB5-4741-83DB-B0AB9197D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722" y="0"/>
            <a:ext cx="6268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3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9D7D6F3-CA97-45C7-B984-BC186DD26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0"/>
            <a:ext cx="11794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23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6D57C1F-BD94-46CC-A8E9-F93F49367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26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13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6784869-CC9D-4ECF-8639-363416D50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0"/>
            <a:ext cx="11913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830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44DD432-A6EF-4E22-93DB-C805093EE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53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A8629B-0A31-42AD-A98D-B643FBF5F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4" y="92765"/>
            <a:ext cx="11330609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38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73B7E03-5E6B-4583-AAEA-92F36618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0"/>
            <a:ext cx="11476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74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E7677F2-9365-4783-9C87-C1104578D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412974" cy="45339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76E73C-B500-4BB0-A336-1611C1CD7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975" y="0"/>
            <a:ext cx="4174434" cy="42009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D31B9A0-2BD7-469D-B48A-6F6B7C409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4" y="4200938"/>
            <a:ext cx="4412974" cy="27829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1096DA-0D79-4190-8B90-2C1DE2399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478" y="4200936"/>
            <a:ext cx="4147931" cy="26570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7C9E233-B013-46B4-B671-5AB80449F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905" y="132522"/>
            <a:ext cx="3631093" cy="37354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701F8AB-F20E-439E-A027-96ACF18C6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3912" y="4200936"/>
            <a:ext cx="3578085" cy="278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99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3233880-E7EB-4A81-A292-B986AFEB5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" y="0"/>
            <a:ext cx="11754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76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B9175F6-EBF8-406C-A789-07349F3A8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" y="0"/>
            <a:ext cx="117016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2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8635525-83F5-4872-8E26-3D674DCBA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436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87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95DC27B-01C3-400A-BAF8-A2F610B5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270"/>
            <a:ext cx="12046226" cy="673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0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2682CAD-6516-41F1-9FD0-0667179D1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0"/>
            <a:ext cx="11357113" cy="70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09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AA4BB27-9266-4F82-9E6C-16150F496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820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71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9439C3-1D5C-4555-9F99-96BE5C40E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7" y="0"/>
            <a:ext cx="1150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63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0E2A43-A0B4-4360-81F8-937718729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" y="0"/>
            <a:ext cx="112510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08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01AC726-8B55-47D2-A94E-588513542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79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40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EB144E7-4E93-4EC2-B06D-98EB377C8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767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00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E6F491E-C8BD-4090-AFCF-F5EF276C9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0"/>
            <a:ext cx="12006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23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7C12E63-85BE-4070-89D7-66DAC162D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0"/>
            <a:ext cx="11701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56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202A9F8-059D-499E-A56A-D65BDF43E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49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4C4FECC-C7CD-4FA3-93AF-ABEB9D42B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0"/>
            <a:ext cx="11463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4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82FE337-EBFA-452F-8C25-B7C407C26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106017"/>
            <a:ext cx="11396870" cy="69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207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2167610_TF66722518.potx" id="{99535A38-7086-4F19-BA2D-7114A7639216}" vid="{E1E69E6A-375F-4B0F-8CE5-93EFF684DE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4328E-77DF-41E8-952F-124AE19F1F7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Простая презентация продаж</Template>
  <TotalTime>71</TotalTime>
  <Words>34</Words>
  <Application>Microsoft Office PowerPoint</Application>
  <PresentationFormat>Произвольный</PresentationFormat>
  <Paragraphs>8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РетроспективаVTI</vt:lpstr>
      <vt:lpstr>Культура питания в семье школьника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питания в семье школьника</dc:title>
  <dc:creator>Work</dc:creator>
  <cp:lastModifiedBy>Work</cp:lastModifiedBy>
  <cp:revision>8</cp:revision>
  <dcterms:created xsi:type="dcterms:W3CDTF">2021-04-18T13:40:04Z</dcterms:created>
  <dcterms:modified xsi:type="dcterms:W3CDTF">2024-02-20T12:05:59Z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