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3" r:id="rId3"/>
    <p:sldId id="257" r:id="rId4"/>
    <p:sldId id="258" r:id="rId5"/>
    <p:sldId id="261" r:id="rId6"/>
    <p:sldId id="260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396" autoAdjust="0"/>
  </p:normalViewPr>
  <p:slideViewPr>
    <p:cSldViewPr>
      <p:cViewPr varScale="1">
        <p:scale>
          <a:sx n="64" d="100"/>
          <a:sy n="64" d="100"/>
        </p:scale>
        <p:origin x="-15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9A886-196F-45D3-85F9-53189816FF24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DE797-0704-42B3-9576-003EAAFB5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77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DE797-0704-42B3-9576-003EAAFB58C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126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025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954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43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90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196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660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01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548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926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352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85275-E49E-4200-90F5-510AE9117C13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F1FA5-8871-4373-91C6-AE68A7581C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579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Школа для пациентов с сахарным диабетом. Помповая терапия. Терапевтическое обучение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600" b="1" i="1" dirty="0" smtClean="0">
                <a:solidFill>
                  <a:schemeClr val="accent4">
                    <a:lumMod val="50000"/>
                  </a:schemeClr>
                </a:solidFill>
              </a:rPr>
              <a:t>проф. Дружинина Н.А</a:t>
            </a:r>
          </a:p>
          <a:p>
            <a:r>
              <a:rPr lang="ru-RU" sz="2600" b="1" i="1" dirty="0" smtClean="0">
                <a:solidFill>
                  <a:schemeClr val="accent4">
                    <a:lumMod val="50000"/>
                  </a:schemeClr>
                </a:solidFill>
              </a:rPr>
              <a:t>Кафедра педиатрии им. </a:t>
            </a:r>
            <a:r>
              <a:rPr lang="ru-RU" sz="2600" b="1" i="1" dirty="0" err="1" smtClean="0">
                <a:solidFill>
                  <a:schemeClr val="accent4">
                    <a:lumMod val="50000"/>
                  </a:schemeClr>
                </a:solidFill>
              </a:rPr>
              <a:t>Л.д.Гатауллиной</a:t>
            </a:r>
            <a:endParaRPr lang="ru-RU" sz="2600" b="1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600" b="1" i="1" dirty="0" smtClean="0">
                <a:solidFill>
                  <a:schemeClr val="accent4">
                    <a:lumMod val="50000"/>
                  </a:schemeClr>
                </a:solidFill>
              </a:rPr>
              <a:t>Уфа-2023г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04664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362754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8964488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787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928992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4914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4853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674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64488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6572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5225"/>
            <a:ext cx="9144000" cy="7366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0791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36</Words>
  <Application>Microsoft Office PowerPoint</Application>
  <PresentationFormat>Экран (4:3)</PresentationFormat>
  <Paragraphs>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Школа для пациентов с сахарным диабетом. Помповая терапия. Терапевтическое обучение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для пациентов с сахарным диабетом. Помповая терапия. Терапевтическое обучение</dc:title>
  <dc:creator>Work</dc:creator>
  <cp:lastModifiedBy>Work</cp:lastModifiedBy>
  <cp:revision>4</cp:revision>
  <dcterms:created xsi:type="dcterms:W3CDTF">2023-10-17T08:52:21Z</dcterms:created>
  <dcterms:modified xsi:type="dcterms:W3CDTF">2023-11-02T15:38:44Z</dcterms:modified>
</cp:coreProperties>
</file>